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6" r:id="rId3"/>
    <p:sldId id="443" r:id="rId4"/>
    <p:sldId id="444" r:id="rId5"/>
    <p:sldId id="448" r:id="rId6"/>
    <p:sldId id="452" r:id="rId7"/>
    <p:sldId id="457" r:id="rId8"/>
    <p:sldId id="445" r:id="rId9"/>
    <p:sldId id="456" r:id="rId10"/>
    <p:sldId id="459" r:id="rId11"/>
    <p:sldId id="446" r:id="rId12"/>
    <p:sldId id="434" r:id="rId13"/>
    <p:sldId id="455" r:id="rId14"/>
    <p:sldId id="451" r:id="rId15"/>
    <p:sldId id="467" r:id="rId16"/>
    <p:sldId id="460" r:id="rId17"/>
    <p:sldId id="453" r:id="rId18"/>
    <p:sldId id="447" r:id="rId19"/>
    <p:sldId id="454" r:id="rId20"/>
    <p:sldId id="465" r:id="rId21"/>
    <p:sldId id="458" r:id="rId22"/>
    <p:sldId id="461" r:id="rId23"/>
    <p:sldId id="462" r:id="rId24"/>
    <p:sldId id="463" r:id="rId25"/>
    <p:sldId id="449" r:id="rId26"/>
    <p:sldId id="466" r:id="rId27"/>
    <p:sldId id="46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B25874-CB5D-46C0-9737-786D22D37076}" v="127" dt="2024-11-05T19:18:29.908"/>
    <p1510:client id="{DDB3E4C3-AF22-4204-AC05-7E6259BF3AAD}" v="7" dt="2024-11-06T21:35:15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e Studer" userId="QU+0ThWrZrmKajuLy6IGGg9/J83rDnx1wT35717lg50=" providerId="None" clId="Web-{D7B25874-CB5D-46C0-9737-786D22D37076}"/>
    <pc:docChg chg="modSld">
      <pc:chgData name="Annie Studer" userId="QU+0ThWrZrmKajuLy6IGGg9/J83rDnx1wT35717lg50=" providerId="None" clId="Web-{D7B25874-CB5D-46C0-9737-786D22D37076}" dt="2024-11-05T19:18:29.908" v="129" actId="20577"/>
      <pc:docMkLst>
        <pc:docMk/>
      </pc:docMkLst>
      <pc:sldChg chg="modSp">
        <pc:chgData name="Annie Studer" userId="QU+0ThWrZrmKajuLy6IGGg9/J83rDnx1wT35717lg50=" providerId="None" clId="Web-{D7B25874-CB5D-46C0-9737-786D22D37076}" dt="2024-11-05T19:18:29.908" v="129" actId="20577"/>
        <pc:sldMkLst>
          <pc:docMk/>
          <pc:sldMk cId="2903085337" sldId="466"/>
        </pc:sldMkLst>
        <pc:spChg chg="mod">
          <ac:chgData name="Annie Studer" userId="QU+0ThWrZrmKajuLy6IGGg9/J83rDnx1wT35717lg50=" providerId="None" clId="Web-{D7B25874-CB5D-46C0-9737-786D22D37076}" dt="2024-11-05T19:18:29.908" v="129" actId="20577"/>
          <ac:spMkLst>
            <pc:docMk/>
            <pc:sldMk cId="2903085337" sldId="466"/>
            <ac:spMk id="3" creationId="{4E5A5253-8ED3-2078-5D7A-A8E8622C1199}"/>
          </ac:spMkLst>
        </pc:spChg>
      </pc:sldChg>
    </pc:docChg>
  </pc:docChgLst>
  <pc:docChgLst>
    <pc:chgData name="Annie Studer" userId="QU+0ThWrZrmKajuLy6IGGg9/J83rDnx1wT35717lg50=" providerId="None" clId="Web-{5E04DB39-6921-43A7-AD4C-21E76AB0CDEA}"/>
    <pc:docChg chg="addSld modSld sldOrd">
      <pc:chgData name="Annie Studer" userId="QU+0ThWrZrmKajuLy6IGGg9/J83rDnx1wT35717lg50=" providerId="None" clId="Web-{5E04DB39-6921-43A7-AD4C-21E76AB0CDEA}" dt="2024-10-16T19:04:52.495" v="374" actId="20577"/>
      <pc:docMkLst>
        <pc:docMk/>
      </pc:docMkLst>
      <pc:sldChg chg="modSp">
        <pc:chgData name="Annie Studer" userId="QU+0ThWrZrmKajuLy6IGGg9/J83rDnx1wT35717lg50=" providerId="None" clId="Web-{5E04DB39-6921-43A7-AD4C-21E76AB0CDEA}" dt="2024-10-16T18:14:39.159" v="79" actId="20577"/>
        <pc:sldMkLst>
          <pc:docMk/>
          <pc:sldMk cId="2358610332" sldId="443"/>
        </pc:sldMkLst>
        <pc:spChg chg="mod">
          <ac:chgData name="Annie Studer" userId="QU+0ThWrZrmKajuLy6IGGg9/J83rDnx1wT35717lg50=" providerId="None" clId="Web-{5E04DB39-6921-43A7-AD4C-21E76AB0CDEA}" dt="2024-10-16T18:14:39.159" v="79" actId="20577"/>
          <ac:spMkLst>
            <pc:docMk/>
            <pc:sldMk cId="2358610332" sldId="443"/>
            <ac:spMk id="2" creationId="{B7614005-77DA-40A6-8422-38EDB2CE831F}"/>
          </ac:spMkLst>
        </pc:spChg>
        <pc:spChg chg="mod">
          <ac:chgData name="Annie Studer" userId="QU+0ThWrZrmKajuLy6IGGg9/J83rDnx1wT35717lg50=" providerId="None" clId="Web-{5E04DB39-6921-43A7-AD4C-21E76AB0CDEA}" dt="2024-10-16T18:11:25.638" v="28" actId="20577"/>
          <ac:spMkLst>
            <pc:docMk/>
            <pc:sldMk cId="2358610332" sldId="443"/>
            <ac:spMk id="3" creationId="{17459A1B-F24E-4185-91DB-466694896902}"/>
          </ac:spMkLst>
        </pc:spChg>
      </pc:sldChg>
      <pc:sldChg chg="modSp">
        <pc:chgData name="Annie Studer" userId="QU+0ThWrZrmKajuLy6IGGg9/J83rDnx1wT35717lg50=" providerId="None" clId="Web-{5E04DB39-6921-43A7-AD4C-21E76AB0CDEA}" dt="2024-10-16T18:16:53.396" v="84" actId="20577"/>
        <pc:sldMkLst>
          <pc:docMk/>
          <pc:sldMk cId="2650205702" sldId="444"/>
        </pc:sldMkLst>
        <pc:spChg chg="mod">
          <ac:chgData name="Annie Studer" userId="QU+0ThWrZrmKajuLy6IGGg9/J83rDnx1wT35717lg50=" providerId="None" clId="Web-{5E04DB39-6921-43A7-AD4C-21E76AB0CDEA}" dt="2024-10-16T18:16:53.396" v="84" actId="20577"/>
          <ac:spMkLst>
            <pc:docMk/>
            <pc:sldMk cId="2650205702" sldId="444"/>
            <ac:spMk id="3" creationId="{394D126B-B04A-E064-F2C3-E98D1CE4D365}"/>
          </ac:spMkLst>
        </pc:spChg>
      </pc:sldChg>
      <pc:sldChg chg="modSp">
        <pc:chgData name="Annie Studer" userId="QU+0ThWrZrmKajuLy6IGGg9/J83rDnx1wT35717lg50=" providerId="None" clId="Web-{5E04DB39-6921-43A7-AD4C-21E76AB0CDEA}" dt="2024-10-16T18:56:39.934" v="216" actId="20577"/>
        <pc:sldMkLst>
          <pc:docMk/>
          <pc:sldMk cId="472375377" sldId="445"/>
        </pc:sldMkLst>
        <pc:spChg chg="mod">
          <ac:chgData name="Annie Studer" userId="QU+0ThWrZrmKajuLy6IGGg9/J83rDnx1wT35717lg50=" providerId="None" clId="Web-{5E04DB39-6921-43A7-AD4C-21E76AB0CDEA}" dt="2024-10-16T18:56:39.934" v="216" actId="20577"/>
          <ac:spMkLst>
            <pc:docMk/>
            <pc:sldMk cId="472375377" sldId="445"/>
            <ac:spMk id="3" creationId="{EFC137EA-37D2-AA00-A502-E6EF9FF82B23}"/>
          </ac:spMkLst>
        </pc:spChg>
      </pc:sldChg>
      <pc:sldChg chg="addSp modSp">
        <pc:chgData name="Annie Studer" userId="QU+0ThWrZrmKajuLy6IGGg9/J83rDnx1wT35717lg50=" providerId="None" clId="Web-{5E04DB39-6921-43A7-AD4C-21E76AB0CDEA}" dt="2024-10-16T19:04:52.495" v="374" actId="20577"/>
        <pc:sldMkLst>
          <pc:docMk/>
          <pc:sldMk cId="1398477837" sldId="456"/>
        </pc:sldMkLst>
        <pc:spChg chg="add mod">
          <ac:chgData name="Annie Studer" userId="QU+0ThWrZrmKajuLy6IGGg9/J83rDnx1wT35717lg50=" providerId="None" clId="Web-{5E04DB39-6921-43A7-AD4C-21E76AB0CDEA}" dt="2024-10-16T19:00:20.331" v="242" actId="1076"/>
          <ac:spMkLst>
            <pc:docMk/>
            <pc:sldMk cId="1398477837" sldId="456"/>
            <ac:spMk id="6" creationId="{820FD538-E6D7-8126-19F5-0395555DD9F1}"/>
          </ac:spMkLst>
        </pc:spChg>
        <pc:spChg chg="add mod">
          <ac:chgData name="Annie Studer" userId="QU+0ThWrZrmKajuLy6IGGg9/J83rDnx1wT35717lg50=" providerId="None" clId="Web-{5E04DB39-6921-43A7-AD4C-21E76AB0CDEA}" dt="2024-10-16T19:04:52.495" v="374" actId="20577"/>
          <ac:spMkLst>
            <pc:docMk/>
            <pc:sldMk cId="1398477837" sldId="456"/>
            <ac:spMk id="7" creationId="{2C1D0F76-619E-82BF-5D0A-4873B96C1FF3}"/>
          </ac:spMkLst>
        </pc:spChg>
        <pc:picChg chg="add mod">
          <ac:chgData name="Annie Studer" userId="QU+0ThWrZrmKajuLy6IGGg9/J83rDnx1wT35717lg50=" providerId="None" clId="Web-{5E04DB39-6921-43A7-AD4C-21E76AB0CDEA}" dt="2024-10-16T18:59:42.706" v="238" actId="1076"/>
          <ac:picMkLst>
            <pc:docMk/>
            <pc:sldMk cId="1398477837" sldId="456"/>
            <ac:picMk id="5" creationId="{D970674C-6DC5-0E79-97B3-A549DBB9C527}"/>
          </ac:picMkLst>
        </pc:picChg>
      </pc:sldChg>
      <pc:sldChg chg="modSp new ord">
        <pc:chgData name="Annie Studer" userId="QU+0ThWrZrmKajuLy6IGGg9/J83rDnx1wT35717lg50=" providerId="None" clId="Web-{5E04DB39-6921-43A7-AD4C-21E76AB0CDEA}" dt="2024-10-16T18:57:08.185" v="236"/>
        <pc:sldMkLst>
          <pc:docMk/>
          <pc:sldMk cId="3268394273" sldId="457"/>
        </pc:sldMkLst>
        <pc:spChg chg="mod">
          <ac:chgData name="Annie Studer" userId="QU+0ThWrZrmKajuLy6IGGg9/J83rDnx1wT35717lg50=" providerId="None" clId="Web-{5E04DB39-6921-43A7-AD4C-21E76AB0CDEA}" dt="2024-10-16T18:56:52.732" v="235" actId="20577"/>
          <ac:spMkLst>
            <pc:docMk/>
            <pc:sldMk cId="3268394273" sldId="457"/>
            <ac:spMk id="2" creationId="{7AB55F47-1BFD-BC73-5077-78B90871ED39}"/>
          </ac:spMkLst>
        </pc:spChg>
      </pc:sldChg>
    </pc:docChg>
  </pc:docChgLst>
  <pc:docChgLst>
    <pc:chgData name="Alex Delvoye" userId="6C3eOD92nYhhoEhui9EjUtQVBH2s0wSjdRKLw0pwq/M=" providerId="None" clId="Web-{BDF76EB9-BBE6-48A6-A12B-A8A453AA1FBA}"/>
    <pc:docChg chg="addSld modSld sldOrd">
      <pc:chgData name="Alex Delvoye" userId="6C3eOD92nYhhoEhui9EjUtQVBH2s0wSjdRKLw0pwq/M=" providerId="None" clId="Web-{BDF76EB9-BBE6-48A6-A12B-A8A453AA1FBA}" dt="2024-11-04T17:57:18.953" v="131"/>
      <pc:docMkLst>
        <pc:docMk/>
      </pc:docMkLst>
      <pc:sldChg chg="modNotes">
        <pc:chgData name="Alex Delvoye" userId="6C3eOD92nYhhoEhui9EjUtQVBH2s0wSjdRKLw0pwq/M=" providerId="None" clId="Web-{BDF76EB9-BBE6-48A6-A12B-A8A453AA1FBA}" dt="2024-11-04T17:49:09.284" v="27"/>
        <pc:sldMkLst>
          <pc:docMk/>
          <pc:sldMk cId="1824696250" sldId="434"/>
        </pc:sldMkLst>
      </pc:sldChg>
      <pc:sldChg chg="modNotes">
        <pc:chgData name="Alex Delvoye" userId="6C3eOD92nYhhoEhui9EjUtQVBH2s0wSjdRKLw0pwq/M=" providerId="None" clId="Web-{BDF76EB9-BBE6-48A6-A12B-A8A453AA1FBA}" dt="2024-11-04T17:47:28.659" v="8"/>
        <pc:sldMkLst>
          <pc:docMk/>
          <pc:sldMk cId="2650205702" sldId="444"/>
        </pc:sldMkLst>
      </pc:sldChg>
      <pc:sldChg chg="modNotes">
        <pc:chgData name="Alex Delvoye" userId="6C3eOD92nYhhoEhui9EjUtQVBH2s0wSjdRKLw0pwq/M=" providerId="None" clId="Web-{BDF76EB9-BBE6-48A6-A12B-A8A453AA1FBA}" dt="2024-11-04T17:47:43.612" v="13"/>
        <pc:sldMkLst>
          <pc:docMk/>
          <pc:sldMk cId="472375377" sldId="445"/>
        </pc:sldMkLst>
      </pc:sldChg>
      <pc:sldChg chg="modNotes">
        <pc:chgData name="Alex Delvoye" userId="6C3eOD92nYhhoEhui9EjUtQVBH2s0wSjdRKLw0pwq/M=" providerId="None" clId="Web-{BDF76EB9-BBE6-48A6-A12B-A8A453AA1FBA}" dt="2024-11-04T17:48:37.784" v="23"/>
        <pc:sldMkLst>
          <pc:docMk/>
          <pc:sldMk cId="2206561250" sldId="446"/>
        </pc:sldMkLst>
      </pc:sldChg>
      <pc:sldChg chg="modNotes">
        <pc:chgData name="Alex Delvoye" userId="6C3eOD92nYhhoEhui9EjUtQVBH2s0wSjdRKLw0pwq/M=" providerId="None" clId="Web-{BDF76EB9-BBE6-48A6-A12B-A8A453AA1FBA}" dt="2024-11-04T17:51:04.752" v="87"/>
        <pc:sldMkLst>
          <pc:docMk/>
          <pc:sldMk cId="3078667027" sldId="447"/>
        </pc:sldMkLst>
      </pc:sldChg>
      <pc:sldChg chg="modNotes">
        <pc:chgData name="Alex Delvoye" userId="6C3eOD92nYhhoEhui9EjUtQVBH2s0wSjdRKLw0pwq/M=" providerId="None" clId="Web-{BDF76EB9-BBE6-48A6-A12B-A8A453AA1FBA}" dt="2024-11-04T17:47:00.378" v="1"/>
        <pc:sldMkLst>
          <pc:docMk/>
          <pc:sldMk cId="767633207" sldId="448"/>
        </pc:sldMkLst>
      </pc:sldChg>
      <pc:sldChg chg="modNotes">
        <pc:chgData name="Alex Delvoye" userId="6C3eOD92nYhhoEhui9EjUtQVBH2s0wSjdRKLw0pwq/M=" providerId="None" clId="Web-{BDF76EB9-BBE6-48A6-A12B-A8A453AA1FBA}" dt="2024-11-04T17:51:38.298" v="92"/>
        <pc:sldMkLst>
          <pc:docMk/>
          <pc:sldMk cId="880525032" sldId="449"/>
        </pc:sldMkLst>
      </pc:sldChg>
      <pc:sldChg chg="modNotes">
        <pc:chgData name="Alex Delvoye" userId="6C3eOD92nYhhoEhui9EjUtQVBH2s0wSjdRKLw0pwq/M=" providerId="None" clId="Web-{BDF76EB9-BBE6-48A6-A12B-A8A453AA1FBA}" dt="2024-11-04T17:56:27.969" v="105"/>
        <pc:sldMkLst>
          <pc:docMk/>
          <pc:sldMk cId="760356559" sldId="451"/>
        </pc:sldMkLst>
      </pc:sldChg>
      <pc:sldChg chg="modNotes">
        <pc:chgData name="Alex Delvoye" userId="6C3eOD92nYhhoEhui9EjUtQVBH2s0wSjdRKLw0pwq/M=" providerId="None" clId="Web-{BDF76EB9-BBE6-48A6-A12B-A8A453AA1FBA}" dt="2024-11-04T17:47:07.737" v="4"/>
        <pc:sldMkLst>
          <pc:docMk/>
          <pc:sldMk cId="32387761" sldId="452"/>
        </pc:sldMkLst>
      </pc:sldChg>
      <pc:sldChg chg="modNotes">
        <pc:chgData name="Alex Delvoye" userId="6C3eOD92nYhhoEhui9EjUtQVBH2s0wSjdRKLw0pwq/M=" providerId="None" clId="Web-{BDF76EB9-BBE6-48A6-A12B-A8A453AA1FBA}" dt="2024-11-04T17:51:00.064" v="86"/>
        <pc:sldMkLst>
          <pc:docMk/>
          <pc:sldMk cId="2609043459" sldId="453"/>
        </pc:sldMkLst>
      </pc:sldChg>
      <pc:sldChg chg="modNotes">
        <pc:chgData name="Alex Delvoye" userId="6C3eOD92nYhhoEhui9EjUtQVBH2s0wSjdRKLw0pwq/M=" providerId="None" clId="Web-{BDF76EB9-BBE6-48A6-A12B-A8A453AA1FBA}" dt="2024-11-04T17:51:08.064" v="88"/>
        <pc:sldMkLst>
          <pc:docMk/>
          <pc:sldMk cId="3714102167" sldId="454"/>
        </pc:sldMkLst>
      </pc:sldChg>
      <pc:sldChg chg="modNotes">
        <pc:chgData name="Alex Delvoye" userId="6C3eOD92nYhhoEhui9EjUtQVBH2s0wSjdRKLw0pwq/M=" providerId="None" clId="Web-{BDF76EB9-BBE6-48A6-A12B-A8A453AA1FBA}" dt="2024-11-04T17:49:12.034" v="28"/>
        <pc:sldMkLst>
          <pc:docMk/>
          <pc:sldMk cId="2552268145" sldId="455"/>
        </pc:sldMkLst>
      </pc:sldChg>
      <pc:sldChg chg="modNotes">
        <pc:chgData name="Alex Delvoye" userId="6C3eOD92nYhhoEhui9EjUtQVBH2s0wSjdRKLw0pwq/M=" providerId="None" clId="Web-{BDF76EB9-BBE6-48A6-A12B-A8A453AA1FBA}" dt="2024-11-04T17:48:01.128" v="15"/>
        <pc:sldMkLst>
          <pc:docMk/>
          <pc:sldMk cId="1398477837" sldId="456"/>
        </pc:sldMkLst>
      </pc:sldChg>
      <pc:sldChg chg="modNotes">
        <pc:chgData name="Alex Delvoye" userId="6C3eOD92nYhhoEhui9EjUtQVBH2s0wSjdRKLw0pwq/M=" providerId="None" clId="Web-{BDF76EB9-BBE6-48A6-A12B-A8A453AA1FBA}" dt="2024-11-04T17:47:41.612" v="11"/>
        <pc:sldMkLst>
          <pc:docMk/>
          <pc:sldMk cId="3268394273" sldId="457"/>
        </pc:sldMkLst>
      </pc:sldChg>
      <pc:sldChg chg="modNotes">
        <pc:chgData name="Alex Delvoye" userId="6C3eOD92nYhhoEhui9EjUtQVBH2s0wSjdRKLw0pwq/M=" providerId="None" clId="Web-{BDF76EB9-BBE6-48A6-A12B-A8A453AA1FBA}" dt="2024-11-04T17:51:51.142" v="100"/>
        <pc:sldMkLst>
          <pc:docMk/>
          <pc:sldMk cId="2856386639" sldId="458"/>
        </pc:sldMkLst>
      </pc:sldChg>
      <pc:sldChg chg="modNotes">
        <pc:chgData name="Alex Delvoye" userId="6C3eOD92nYhhoEhui9EjUtQVBH2s0wSjdRKLw0pwq/M=" providerId="None" clId="Web-{BDF76EB9-BBE6-48A6-A12B-A8A453AA1FBA}" dt="2024-11-04T17:48:34.909" v="22"/>
        <pc:sldMkLst>
          <pc:docMk/>
          <pc:sldMk cId="3270827542" sldId="459"/>
        </pc:sldMkLst>
      </pc:sldChg>
      <pc:sldChg chg="modNotes">
        <pc:chgData name="Alex Delvoye" userId="6C3eOD92nYhhoEhui9EjUtQVBH2s0wSjdRKLw0pwq/M=" providerId="None" clId="Web-{BDF76EB9-BBE6-48A6-A12B-A8A453AA1FBA}" dt="2024-11-04T17:50:14.533" v="71"/>
        <pc:sldMkLst>
          <pc:docMk/>
          <pc:sldMk cId="2774260281" sldId="460"/>
        </pc:sldMkLst>
      </pc:sldChg>
      <pc:sldChg chg="modNotes">
        <pc:chgData name="Alex Delvoye" userId="6C3eOD92nYhhoEhui9EjUtQVBH2s0wSjdRKLw0pwq/M=" providerId="None" clId="Web-{BDF76EB9-BBE6-48A6-A12B-A8A453AA1FBA}" dt="2024-11-04T17:51:46.877" v="98"/>
        <pc:sldMkLst>
          <pc:docMk/>
          <pc:sldMk cId="3505667943" sldId="461"/>
        </pc:sldMkLst>
      </pc:sldChg>
      <pc:sldChg chg="modNotes">
        <pc:chgData name="Alex Delvoye" userId="6C3eOD92nYhhoEhui9EjUtQVBH2s0wSjdRKLw0pwq/M=" providerId="None" clId="Web-{BDF76EB9-BBE6-48A6-A12B-A8A453AA1FBA}" dt="2024-11-04T17:51:44.173" v="97"/>
        <pc:sldMkLst>
          <pc:docMk/>
          <pc:sldMk cId="2127384219" sldId="462"/>
        </pc:sldMkLst>
      </pc:sldChg>
      <pc:sldChg chg="modNotes">
        <pc:chgData name="Alex Delvoye" userId="6C3eOD92nYhhoEhui9EjUtQVBH2s0wSjdRKLw0pwq/M=" providerId="None" clId="Web-{BDF76EB9-BBE6-48A6-A12B-A8A453AA1FBA}" dt="2024-11-04T17:51:41.814" v="95"/>
        <pc:sldMkLst>
          <pc:docMk/>
          <pc:sldMk cId="1124358882" sldId="463"/>
        </pc:sldMkLst>
      </pc:sldChg>
      <pc:sldChg chg="modNotes">
        <pc:chgData name="Alex Delvoye" userId="6C3eOD92nYhhoEhui9EjUtQVBH2s0wSjdRKLw0pwq/M=" providerId="None" clId="Web-{BDF76EB9-BBE6-48A6-A12B-A8A453AA1FBA}" dt="2024-11-04T17:51:21.783" v="90"/>
        <pc:sldMkLst>
          <pc:docMk/>
          <pc:sldMk cId="3812353019" sldId="465"/>
        </pc:sldMkLst>
      </pc:sldChg>
      <pc:sldChg chg="ord modNotes">
        <pc:chgData name="Alex Delvoye" userId="6C3eOD92nYhhoEhui9EjUtQVBH2s0wSjdRKLw0pwq/M=" providerId="None" clId="Web-{BDF76EB9-BBE6-48A6-A12B-A8A453AA1FBA}" dt="2024-11-04T17:52:09.283" v="101"/>
        <pc:sldMkLst>
          <pc:docMk/>
          <pc:sldMk cId="2903085337" sldId="466"/>
        </pc:sldMkLst>
      </pc:sldChg>
      <pc:sldChg chg="delSp modSp new modNotes">
        <pc:chgData name="Alex Delvoye" userId="6C3eOD92nYhhoEhui9EjUtQVBH2s0wSjdRKLw0pwq/M=" providerId="None" clId="Web-{BDF76EB9-BBE6-48A6-A12B-A8A453AA1FBA}" dt="2024-11-04T17:57:18.953" v="131"/>
        <pc:sldMkLst>
          <pc:docMk/>
          <pc:sldMk cId="1687179891" sldId="467"/>
        </pc:sldMkLst>
        <pc:spChg chg="mod">
          <ac:chgData name="Alex Delvoye" userId="6C3eOD92nYhhoEhui9EjUtQVBH2s0wSjdRKLw0pwq/M=" providerId="None" clId="Web-{BDF76EB9-BBE6-48A6-A12B-A8A453AA1FBA}" dt="2024-11-04T17:56:42.359" v="110" actId="20577"/>
          <ac:spMkLst>
            <pc:docMk/>
            <pc:sldMk cId="1687179891" sldId="467"/>
            <ac:spMk id="2" creationId="{B7D15B8B-C103-5E9A-028B-F22E4E5AC175}"/>
          </ac:spMkLst>
        </pc:spChg>
        <pc:spChg chg="mod">
          <ac:chgData name="Alex Delvoye" userId="6C3eOD92nYhhoEhui9EjUtQVBH2s0wSjdRKLw0pwq/M=" providerId="None" clId="Web-{BDF76EB9-BBE6-48A6-A12B-A8A453AA1FBA}" dt="2024-11-04T17:56:59.625" v="129" actId="14100"/>
          <ac:spMkLst>
            <pc:docMk/>
            <pc:sldMk cId="1687179891" sldId="467"/>
            <ac:spMk id="3" creationId="{E783A3DC-2C09-B276-C5DC-30468905E1F6}"/>
          </ac:spMkLst>
        </pc:spChg>
        <pc:spChg chg="del">
          <ac:chgData name="Alex Delvoye" userId="6C3eOD92nYhhoEhui9EjUtQVBH2s0wSjdRKLw0pwq/M=" providerId="None" clId="Web-{BDF76EB9-BBE6-48A6-A12B-A8A453AA1FBA}" dt="2024-11-04T17:56:56.422" v="128"/>
          <ac:spMkLst>
            <pc:docMk/>
            <pc:sldMk cId="1687179891" sldId="467"/>
            <ac:spMk id="4" creationId="{7296B182-E4F7-E3A1-B397-CE3175A7B567}"/>
          </ac:spMkLst>
        </pc:spChg>
      </pc:sldChg>
    </pc:docChg>
  </pc:docChgLst>
  <pc:docChgLst>
    <pc:chgData name="Annie Studer" userId="QU+0ThWrZrmKajuLy6IGGg9/J83rDnx1wT35717lg50=" providerId="None" clId="Web-{1779DD5A-97B3-4F32-BD41-96C57C685F37}"/>
    <pc:docChg chg="modSld sldOrd">
      <pc:chgData name="Annie Studer" userId="QU+0ThWrZrmKajuLy6IGGg9/J83rDnx1wT35717lg50=" providerId="None" clId="Web-{1779DD5A-97B3-4F32-BD41-96C57C685F37}" dt="2024-10-23T18:19:52.102" v="137" actId="20577"/>
      <pc:docMkLst>
        <pc:docMk/>
      </pc:docMkLst>
      <pc:sldChg chg="ord">
        <pc:chgData name="Annie Studer" userId="QU+0ThWrZrmKajuLy6IGGg9/J83rDnx1wT35717lg50=" providerId="None" clId="Web-{1779DD5A-97B3-4F32-BD41-96C57C685F37}" dt="2024-10-23T18:09:37.966" v="4"/>
        <pc:sldMkLst>
          <pc:docMk/>
          <pc:sldMk cId="32387761" sldId="452"/>
        </pc:sldMkLst>
      </pc:sldChg>
      <pc:sldChg chg="addSp modSp">
        <pc:chgData name="Annie Studer" userId="QU+0ThWrZrmKajuLy6IGGg9/J83rDnx1wT35717lg50=" providerId="None" clId="Web-{1779DD5A-97B3-4F32-BD41-96C57C685F37}" dt="2024-10-23T18:19:52.102" v="137" actId="20577"/>
        <pc:sldMkLst>
          <pc:docMk/>
          <pc:sldMk cId="3268394273" sldId="457"/>
        </pc:sldMkLst>
        <pc:spChg chg="mod">
          <ac:chgData name="Annie Studer" userId="QU+0ThWrZrmKajuLy6IGGg9/J83rDnx1wT35717lg50=" providerId="None" clId="Web-{1779DD5A-97B3-4F32-BD41-96C57C685F37}" dt="2024-10-23T18:16:30.515" v="13" actId="20577"/>
          <ac:spMkLst>
            <pc:docMk/>
            <pc:sldMk cId="3268394273" sldId="457"/>
            <ac:spMk id="3" creationId="{A4A8F303-CB75-9360-D628-A8385BE2F505}"/>
          </ac:spMkLst>
        </pc:spChg>
        <pc:spChg chg="add">
          <ac:chgData name="Annie Studer" userId="QU+0ThWrZrmKajuLy6IGGg9/J83rDnx1wT35717lg50=" providerId="None" clId="Web-{1779DD5A-97B3-4F32-BD41-96C57C685F37}" dt="2024-10-23T18:17:00.110" v="16"/>
          <ac:spMkLst>
            <pc:docMk/>
            <pc:sldMk cId="3268394273" sldId="457"/>
            <ac:spMk id="6" creationId="{03B342BB-217C-CE93-17AC-5A7CD84CAFC7}"/>
          </ac:spMkLst>
        </pc:spChg>
        <pc:spChg chg="add mod">
          <ac:chgData name="Annie Studer" userId="QU+0ThWrZrmKajuLy6IGGg9/J83rDnx1wT35717lg50=" providerId="None" clId="Web-{1779DD5A-97B3-4F32-BD41-96C57C685F37}" dt="2024-10-23T18:19:52.102" v="137" actId="20577"/>
          <ac:spMkLst>
            <pc:docMk/>
            <pc:sldMk cId="3268394273" sldId="457"/>
            <ac:spMk id="7" creationId="{33007D2F-E588-6F38-00C7-D83A638F8764}"/>
          </ac:spMkLst>
        </pc:spChg>
        <pc:picChg chg="add mod">
          <ac:chgData name="Annie Studer" userId="QU+0ThWrZrmKajuLy6IGGg9/J83rDnx1wT35717lg50=" providerId="None" clId="Web-{1779DD5A-97B3-4F32-BD41-96C57C685F37}" dt="2024-10-23T18:16:38.094" v="15" actId="14100"/>
          <ac:picMkLst>
            <pc:docMk/>
            <pc:sldMk cId="3268394273" sldId="457"/>
            <ac:picMk id="5" creationId="{1FFEFC5A-CAA7-247F-968E-2C276F1D2B33}"/>
          </ac:picMkLst>
        </pc:picChg>
      </pc:sldChg>
      <pc:sldChg chg="ord">
        <pc:chgData name="Annie Studer" userId="QU+0ThWrZrmKajuLy6IGGg9/J83rDnx1wT35717lg50=" providerId="None" clId="Web-{1779DD5A-97B3-4F32-BD41-96C57C685F37}" dt="2024-10-23T18:10:17.796" v="8"/>
        <pc:sldMkLst>
          <pc:docMk/>
          <pc:sldMk cId="2903085337" sldId="466"/>
        </pc:sldMkLst>
      </pc:sldChg>
    </pc:docChg>
  </pc:docChgLst>
  <pc:docChgLst>
    <pc:chgData name="Annie Studer" userId="QU+0ThWrZrmKajuLy6IGGg9/J83rDnx1wT35717lg50=" providerId="None" clId="Web-{24109FAF-8E37-45B8-A09B-02277998BAFA}"/>
    <pc:docChg chg="modSld">
      <pc:chgData name="Annie Studer" userId="QU+0ThWrZrmKajuLy6IGGg9/J83rDnx1wT35717lg50=" providerId="None" clId="Web-{24109FAF-8E37-45B8-A09B-02277998BAFA}" dt="2024-11-04T18:02:46.550" v="1" actId="20577"/>
      <pc:docMkLst>
        <pc:docMk/>
      </pc:docMkLst>
      <pc:sldChg chg="modSp">
        <pc:chgData name="Annie Studer" userId="QU+0ThWrZrmKajuLy6IGGg9/J83rDnx1wT35717lg50=" providerId="None" clId="Web-{24109FAF-8E37-45B8-A09B-02277998BAFA}" dt="2024-11-04T18:02:46.550" v="1" actId="20577"/>
        <pc:sldMkLst>
          <pc:docMk/>
          <pc:sldMk cId="172861720" sldId="464"/>
        </pc:sldMkLst>
        <pc:spChg chg="mod">
          <ac:chgData name="Annie Studer" userId="QU+0ThWrZrmKajuLy6IGGg9/J83rDnx1wT35717lg50=" providerId="None" clId="Web-{24109FAF-8E37-45B8-A09B-02277998BAFA}" dt="2024-11-04T18:02:46.550" v="1" actId="20577"/>
          <ac:spMkLst>
            <pc:docMk/>
            <pc:sldMk cId="172861720" sldId="464"/>
            <ac:spMk id="3" creationId="{A32D8F84-72AA-C1C5-5250-B09F7A63343A}"/>
          </ac:spMkLst>
        </pc:spChg>
      </pc:sldChg>
    </pc:docChg>
  </pc:docChgLst>
  <pc:docChgLst>
    <pc:chgData name="Alex Delvoye" userId="6C3eOD92nYhhoEhui9EjUtQVBH2s0wSjdRKLw0pwq/M=" providerId="None" clId="Web-{31C9CCB1-D501-43DA-97B7-5926F8551A17}"/>
    <pc:docChg chg="addSld delSld modSld sldOrd">
      <pc:chgData name="Alex Delvoye" userId="6C3eOD92nYhhoEhui9EjUtQVBH2s0wSjdRKLw0pwq/M=" providerId="None" clId="Web-{31C9CCB1-D501-43DA-97B7-5926F8551A17}" dt="2024-10-23T18:08:05.573" v="1222" actId="20577"/>
      <pc:docMkLst>
        <pc:docMk/>
      </pc:docMkLst>
      <pc:sldChg chg="modSp">
        <pc:chgData name="Alex Delvoye" userId="6C3eOD92nYhhoEhui9EjUtQVBH2s0wSjdRKLw0pwq/M=" providerId="None" clId="Web-{31C9CCB1-D501-43DA-97B7-5926F8551A17}" dt="2024-10-23T17:35:28.708" v="669"/>
        <pc:sldMkLst>
          <pc:docMk/>
          <pc:sldMk cId="1824696250" sldId="434"/>
        </pc:sldMkLst>
        <pc:picChg chg="mod">
          <ac:chgData name="Alex Delvoye" userId="6C3eOD92nYhhoEhui9EjUtQVBH2s0wSjdRKLw0pwq/M=" providerId="None" clId="Web-{31C9CCB1-D501-43DA-97B7-5926F8551A17}" dt="2024-10-23T17:35:28.708" v="669"/>
          <ac:picMkLst>
            <pc:docMk/>
            <pc:sldMk cId="1824696250" sldId="434"/>
            <ac:picMk id="6" creationId="{D7FC4206-9919-DDE5-8263-A2B660B306FD}"/>
          </ac:picMkLst>
        </pc:picChg>
      </pc:sldChg>
      <pc:sldChg chg="modSp">
        <pc:chgData name="Alex Delvoye" userId="6C3eOD92nYhhoEhui9EjUtQVBH2s0wSjdRKLw0pwq/M=" providerId="None" clId="Web-{31C9CCB1-D501-43DA-97B7-5926F8551A17}" dt="2024-10-23T17:35:38.115" v="671" actId="14100"/>
        <pc:sldMkLst>
          <pc:docMk/>
          <pc:sldMk cId="2206561250" sldId="446"/>
        </pc:sldMkLst>
        <pc:picChg chg="mod">
          <ac:chgData name="Alex Delvoye" userId="6C3eOD92nYhhoEhui9EjUtQVBH2s0wSjdRKLw0pwq/M=" providerId="None" clId="Web-{31C9CCB1-D501-43DA-97B7-5926F8551A17}" dt="2024-10-23T17:35:38.115" v="671" actId="14100"/>
          <ac:picMkLst>
            <pc:docMk/>
            <pc:sldMk cId="2206561250" sldId="446"/>
            <ac:picMk id="5" creationId="{5FD2BB2C-1C69-32FC-7215-93F7B5BDD3FB}"/>
          </ac:picMkLst>
        </pc:picChg>
      </pc:sldChg>
      <pc:sldChg chg="delSp modSp">
        <pc:chgData name="Alex Delvoye" userId="6C3eOD92nYhhoEhui9EjUtQVBH2s0wSjdRKLw0pwq/M=" providerId="None" clId="Web-{31C9CCB1-D501-43DA-97B7-5926F8551A17}" dt="2024-10-23T17:57:15.519" v="1018" actId="20577"/>
        <pc:sldMkLst>
          <pc:docMk/>
          <pc:sldMk cId="3078667027" sldId="447"/>
        </pc:sldMkLst>
        <pc:spChg chg="mod">
          <ac:chgData name="Alex Delvoye" userId="6C3eOD92nYhhoEhui9EjUtQVBH2s0wSjdRKLw0pwq/M=" providerId="None" clId="Web-{31C9CCB1-D501-43DA-97B7-5926F8551A17}" dt="2024-10-23T17:57:15.519" v="1018" actId="20577"/>
          <ac:spMkLst>
            <pc:docMk/>
            <pc:sldMk cId="3078667027" sldId="447"/>
            <ac:spMk id="3" creationId="{028B9FCD-27DE-ABBA-AE05-267A7931466D}"/>
          </ac:spMkLst>
        </pc:spChg>
      </pc:sldChg>
      <pc:sldChg chg="modSp">
        <pc:chgData name="Alex Delvoye" userId="6C3eOD92nYhhoEhui9EjUtQVBH2s0wSjdRKLw0pwq/M=" providerId="None" clId="Web-{31C9CCB1-D501-43DA-97B7-5926F8551A17}" dt="2024-10-23T17:34:34.972" v="660"/>
        <pc:sldMkLst>
          <pc:docMk/>
          <pc:sldMk cId="767633207" sldId="448"/>
        </pc:sldMkLst>
        <pc:picChg chg="mod">
          <ac:chgData name="Alex Delvoye" userId="6C3eOD92nYhhoEhui9EjUtQVBH2s0wSjdRKLw0pwq/M=" providerId="None" clId="Web-{31C9CCB1-D501-43DA-97B7-5926F8551A17}" dt="2024-10-23T17:34:34.972" v="660"/>
          <ac:picMkLst>
            <pc:docMk/>
            <pc:sldMk cId="767633207" sldId="448"/>
            <ac:picMk id="6" creationId="{AC848C6A-18C5-0AF8-2382-3C51A485DD77}"/>
          </ac:picMkLst>
        </pc:picChg>
      </pc:sldChg>
      <pc:sldChg chg="addSp modSp ord">
        <pc:chgData name="Alex Delvoye" userId="6C3eOD92nYhhoEhui9EjUtQVBH2s0wSjdRKLw0pwq/M=" providerId="None" clId="Web-{31C9CCB1-D501-43DA-97B7-5926F8551A17}" dt="2024-10-23T17:54:42.514" v="1011" actId="20577"/>
        <pc:sldMkLst>
          <pc:docMk/>
          <pc:sldMk cId="880525032" sldId="449"/>
        </pc:sldMkLst>
        <pc:spChg chg="mod">
          <ac:chgData name="Alex Delvoye" userId="6C3eOD92nYhhoEhui9EjUtQVBH2s0wSjdRKLw0pwq/M=" providerId="None" clId="Web-{31C9CCB1-D501-43DA-97B7-5926F8551A17}" dt="2024-10-23T17:36:19.710" v="686" actId="20577"/>
          <ac:spMkLst>
            <pc:docMk/>
            <pc:sldMk cId="880525032" sldId="449"/>
            <ac:spMk id="2" creationId="{2983B8B7-3290-F8AF-BE84-1D50A07CF514}"/>
          </ac:spMkLst>
        </pc:spChg>
        <pc:spChg chg="mod">
          <ac:chgData name="Alex Delvoye" userId="6C3eOD92nYhhoEhui9EjUtQVBH2s0wSjdRKLw0pwq/M=" providerId="None" clId="Web-{31C9CCB1-D501-43DA-97B7-5926F8551A17}" dt="2024-10-23T17:54:42.514" v="1011" actId="20577"/>
          <ac:spMkLst>
            <pc:docMk/>
            <pc:sldMk cId="880525032" sldId="449"/>
            <ac:spMk id="3" creationId="{A32D8F84-72AA-C1C5-5250-B09F7A63343A}"/>
          </ac:spMkLst>
        </pc:spChg>
        <pc:spChg chg="add mod">
          <ac:chgData name="Alex Delvoye" userId="6C3eOD92nYhhoEhui9EjUtQVBH2s0wSjdRKLw0pwq/M=" providerId="None" clId="Web-{31C9CCB1-D501-43DA-97B7-5926F8551A17}" dt="2024-10-23T17:52:40.916" v="934" actId="14100"/>
          <ac:spMkLst>
            <pc:docMk/>
            <pc:sldMk cId="880525032" sldId="449"/>
            <ac:spMk id="7" creationId="{4F044DD4-460B-5B7B-2041-68C654C9188E}"/>
          </ac:spMkLst>
        </pc:spChg>
        <pc:picChg chg="add mod">
          <ac:chgData name="Alex Delvoye" userId="6C3eOD92nYhhoEhui9EjUtQVBH2s0wSjdRKLw0pwq/M=" providerId="None" clId="Web-{31C9CCB1-D501-43DA-97B7-5926F8551A17}" dt="2024-10-23T17:51:49.648" v="921" actId="1076"/>
          <ac:picMkLst>
            <pc:docMk/>
            <pc:sldMk cId="880525032" sldId="449"/>
            <ac:picMk id="5" creationId="{DC979550-9661-BBE0-6491-C22C6F655190}"/>
          </ac:picMkLst>
        </pc:picChg>
        <pc:picChg chg="add mod modCrop">
          <ac:chgData name="Alex Delvoye" userId="6C3eOD92nYhhoEhui9EjUtQVBH2s0wSjdRKLw0pwq/M=" providerId="None" clId="Web-{31C9CCB1-D501-43DA-97B7-5926F8551A17}" dt="2024-10-23T17:52:27.040" v="932" actId="1076"/>
          <ac:picMkLst>
            <pc:docMk/>
            <pc:sldMk cId="880525032" sldId="449"/>
            <ac:picMk id="6" creationId="{ACD62771-6984-95F6-7106-E03A73702982}"/>
          </ac:picMkLst>
        </pc:picChg>
      </pc:sldChg>
      <pc:sldChg chg="modSp">
        <pc:chgData name="Alex Delvoye" userId="6C3eOD92nYhhoEhui9EjUtQVBH2s0wSjdRKLw0pwq/M=" providerId="None" clId="Web-{31C9CCB1-D501-43DA-97B7-5926F8551A17}" dt="2024-10-23T17:35:18.396" v="667"/>
        <pc:sldMkLst>
          <pc:docMk/>
          <pc:sldMk cId="760356559" sldId="451"/>
        </pc:sldMkLst>
        <pc:picChg chg="mod">
          <ac:chgData name="Alex Delvoye" userId="6C3eOD92nYhhoEhui9EjUtQVBH2s0wSjdRKLw0pwq/M=" providerId="None" clId="Web-{31C9CCB1-D501-43DA-97B7-5926F8551A17}" dt="2024-10-23T17:35:18.396" v="667"/>
          <ac:picMkLst>
            <pc:docMk/>
            <pc:sldMk cId="760356559" sldId="451"/>
            <ac:picMk id="4" creationId="{1212EF78-2C07-3148-9E05-2A7F5A8B5132}"/>
          </ac:picMkLst>
        </pc:picChg>
      </pc:sldChg>
      <pc:sldChg chg="modSp">
        <pc:chgData name="Alex Delvoye" userId="6C3eOD92nYhhoEhui9EjUtQVBH2s0wSjdRKLw0pwq/M=" providerId="None" clId="Web-{31C9CCB1-D501-43DA-97B7-5926F8551A17}" dt="2024-10-23T17:34:28.925" v="659" actId="1076"/>
        <pc:sldMkLst>
          <pc:docMk/>
          <pc:sldMk cId="32387761" sldId="452"/>
        </pc:sldMkLst>
        <pc:picChg chg="mod">
          <ac:chgData name="Alex Delvoye" userId="6C3eOD92nYhhoEhui9EjUtQVBH2s0wSjdRKLw0pwq/M=" providerId="None" clId="Web-{31C9CCB1-D501-43DA-97B7-5926F8551A17}" dt="2024-10-23T17:34:28.925" v="659" actId="1076"/>
          <ac:picMkLst>
            <pc:docMk/>
            <pc:sldMk cId="32387761" sldId="452"/>
            <ac:picMk id="7" creationId="{8CA282EC-8B85-2168-3C8C-1CFB88927FCD}"/>
          </ac:picMkLst>
        </pc:picChg>
      </pc:sldChg>
      <pc:sldChg chg="modSp">
        <pc:chgData name="Alex Delvoye" userId="6C3eOD92nYhhoEhui9EjUtQVBH2s0wSjdRKLw0pwq/M=" providerId="None" clId="Web-{31C9CCB1-D501-43DA-97B7-5926F8551A17}" dt="2024-10-23T17:35:04.676" v="664"/>
        <pc:sldMkLst>
          <pc:docMk/>
          <pc:sldMk cId="2609043459" sldId="453"/>
        </pc:sldMkLst>
        <pc:picChg chg="mod">
          <ac:chgData name="Alex Delvoye" userId="6C3eOD92nYhhoEhui9EjUtQVBH2s0wSjdRKLw0pwq/M=" providerId="None" clId="Web-{31C9CCB1-D501-43DA-97B7-5926F8551A17}" dt="2024-10-23T17:35:02.161" v="663"/>
          <ac:picMkLst>
            <pc:docMk/>
            <pc:sldMk cId="2609043459" sldId="453"/>
            <ac:picMk id="6" creationId="{B2741058-83B2-A822-C3D3-6E3586F7E18D}"/>
          </ac:picMkLst>
        </pc:picChg>
        <pc:picChg chg="mod">
          <ac:chgData name="Alex Delvoye" userId="6C3eOD92nYhhoEhui9EjUtQVBH2s0wSjdRKLw0pwq/M=" providerId="None" clId="Web-{31C9CCB1-D501-43DA-97B7-5926F8551A17}" dt="2024-10-23T17:35:04.676" v="664"/>
          <ac:picMkLst>
            <pc:docMk/>
            <pc:sldMk cId="2609043459" sldId="453"/>
            <ac:picMk id="7" creationId="{9FF02C4B-E4ED-AE13-6527-EA13E039B45A}"/>
          </ac:picMkLst>
        </pc:picChg>
      </pc:sldChg>
      <pc:sldChg chg="addSp delSp modSp">
        <pc:chgData name="Alex Delvoye" userId="6C3eOD92nYhhoEhui9EjUtQVBH2s0wSjdRKLw0pwq/M=" providerId="None" clId="Web-{31C9CCB1-D501-43DA-97B7-5926F8551A17}" dt="2024-10-23T18:00:54.308" v="1158" actId="1076"/>
        <pc:sldMkLst>
          <pc:docMk/>
          <pc:sldMk cId="3714102167" sldId="454"/>
        </pc:sldMkLst>
        <pc:spChg chg="mod">
          <ac:chgData name="Alex Delvoye" userId="6C3eOD92nYhhoEhui9EjUtQVBH2s0wSjdRKLw0pwq/M=" providerId="None" clId="Web-{31C9CCB1-D501-43DA-97B7-5926F8551A17}" dt="2024-10-23T17:58:52.679" v="1048" actId="20577"/>
          <ac:spMkLst>
            <pc:docMk/>
            <pc:sldMk cId="3714102167" sldId="454"/>
            <ac:spMk id="2" creationId="{CA057B96-D6EA-409F-8A09-1940ABEB78A2}"/>
          </ac:spMkLst>
        </pc:spChg>
        <pc:spChg chg="add mod">
          <ac:chgData name="Alex Delvoye" userId="6C3eOD92nYhhoEhui9EjUtQVBH2s0wSjdRKLw0pwq/M=" providerId="None" clId="Web-{31C9CCB1-D501-43DA-97B7-5926F8551A17}" dt="2024-10-23T18:00:42.339" v="1153" actId="20577"/>
          <ac:spMkLst>
            <pc:docMk/>
            <pc:sldMk cId="3714102167" sldId="454"/>
            <ac:spMk id="6" creationId="{CCF630E2-E864-0097-F0A8-2A7292334BE9}"/>
          </ac:spMkLst>
        </pc:spChg>
        <pc:spChg chg="mod">
          <ac:chgData name="Alex Delvoye" userId="6C3eOD92nYhhoEhui9EjUtQVBH2s0wSjdRKLw0pwq/M=" providerId="None" clId="Web-{31C9CCB1-D501-43DA-97B7-5926F8551A17}" dt="2024-10-23T18:00:49.245" v="1156" actId="1076"/>
          <ac:spMkLst>
            <pc:docMk/>
            <pc:sldMk cId="3714102167" sldId="454"/>
            <ac:spMk id="9" creationId="{2A9BE66A-FFE0-CA18-B221-FEBA10514377}"/>
          </ac:spMkLst>
        </pc:spChg>
        <pc:picChg chg="add mod">
          <ac:chgData name="Alex Delvoye" userId="6C3eOD92nYhhoEhui9EjUtQVBH2s0wSjdRKLw0pwq/M=" providerId="None" clId="Web-{31C9CCB1-D501-43DA-97B7-5926F8551A17}" dt="2024-10-23T18:00:47.198" v="1155" actId="1076"/>
          <ac:picMkLst>
            <pc:docMk/>
            <pc:sldMk cId="3714102167" sldId="454"/>
            <ac:picMk id="3" creationId="{54F0DF8E-8C1F-35BE-2A06-B1021FBF5C05}"/>
          </ac:picMkLst>
        </pc:picChg>
        <pc:picChg chg="mod modCrop">
          <ac:chgData name="Alex Delvoye" userId="6C3eOD92nYhhoEhui9EjUtQVBH2s0wSjdRKLw0pwq/M=" providerId="None" clId="Web-{31C9CCB1-D501-43DA-97B7-5926F8551A17}" dt="2024-10-23T18:00:54.308" v="1158" actId="1076"/>
          <ac:picMkLst>
            <pc:docMk/>
            <pc:sldMk cId="3714102167" sldId="454"/>
            <ac:picMk id="7" creationId="{F6C53926-10F7-BDEE-230C-B683D9CD3B49}"/>
          </ac:picMkLst>
        </pc:picChg>
      </pc:sldChg>
      <pc:sldChg chg="modSp">
        <pc:chgData name="Alex Delvoye" userId="6C3eOD92nYhhoEhui9EjUtQVBH2s0wSjdRKLw0pwq/M=" providerId="None" clId="Web-{31C9CCB1-D501-43DA-97B7-5926F8551A17}" dt="2024-10-23T17:35:23.083" v="668"/>
        <pc:sldMkLst>
          <pc:docMk/>
          <pc:sldMk cId="2552268145" sldId="455"/>
        </pc:sldMkLst>
        <pc:picChg chg="mod">
          <ac:chgData name="Alex Delvoye" userId="6C3eOD92nYhhoEhui9EjUtQVBH2s0wSjdRKLw0pwq/M=" providerId="None" clId="Web-{31C9CCB1-D501-43DA-97B7-5926F8551A17}" dt="2024-10-23T17:35:23.083" v="668"/>
          <ac:picMkLst>
            <pc:docMk/>
            <pc:sldMk cId="2552268145" sldId="455"/>
            <ac:picMk id="5" creationId="{F1E424CC-7486-D64B-00D9-1E7E87A830F9}"/>
          </ac:picMkLst>
        </pc:picChg>
      </pc:sldChg>
      <pc:sldChg chg="modSp">
        <pc:chgData name="Alex Delvoye" userId="6C3eOD92nYhhoEhui9EjUtQVBH2s0wSjdRKLw0pwq/M=" providerId="None" clId="Web-{31C9CCB1-D501-43DA-97B7-5926F8551A17}" dt="2024-10-23T17:35:49.694" v="673" actId="14100"/>
        <pc:sldMkLst>
          <pc:docMk/>
          <pc:sldMk cId="1398477837" sldId="456"/>
        </pc:sldMkLst>
        <pc:spChg chg="mod">
          <ac:chgData name="Alex Delvoye" userId="6C3eOD92nYhhoEhui9EjUtQVBH2s0wSjdRKLw0pwq/M=" providerId="None" clId="Web-{31C9CCB1-D501-43DA-97B7-5926F8551A17}" dt="2024-10-23T17:35:49.694" v="673" actId="14100"/>
          <ac:spMkLst>
            <pc:docMk/>
            <pc:sldMk cId="1398477837" sldId="456"/>
            <ac:spMk id="6" creationId="{820FD538-E6D7-8126-19F5-0395555DD9F1}"/>
          </ac:spMkLst>
        </pc:spChg>
      </pc:sldChg>
      <pc:sldChg chg="addSp delSp modSp">
        <pc:chgData name="Alex Delvoye" userId="6C3eOD92nYhhoEhui9EjUtQVBH2s0wSjdRKLw0pwq/M=" providerId="None" clId="Web-{31C9CCB1-D501-43DA-97B7-5926F8551A17}" dt="2024-10-23T17:34:17.003" v="657"/>
        <pc:sldMkLst>
          <pc:docMk/>
          <pc:sldMk cId="2856386639" sldId="458"/>
        </pc:sldMkLst>
        <pc:spChg chg="add mod">
          <ac:chgData name="Alex Delvoye" userId="6C3eOD92nYhhoEhui9EjUtQVBH2s0wSjdRKLw0pwq/M=" providerId="None" clId="Web-{31C9CCB1-D501-43DA-97B7-5926F8551A17}" dt="2024-10-23T17:26:48.628" v="554" actId="20577"/>
          <ac:spMkLst>
            <pc:docMk/>
            <pc:sldMk cId="2856386639" sldId="458"/>
            <ac:spMk id="7" creationId="{091EF2B6-E21A-72F8-98F9-8798C2AB8546}"/>
          </ac:spMkLst>
        </pc:spChg>
        <pc:spChg chg="add">
          <ac:chgData name="Alex Delvoye" userId="6C3eOD92nYhhoEhui9EjUtQVBH2s0wSjdRKLw0pwq/M=" providerId="None" clId="Web-{31C9CCB1-D501-43DA-97B7-5926F8551A17}" dt="2024-10-23T17:25:58.330" v="552"/>
          <ac:spMkLst>
            <pc:docMk/>
            <pc:sldMk cId="2856386639" sldId="458"/>
            <ac:spMk id="12" creationId="{4F66CB60-CED6-D202-DF2E-94CBA4226680}"/>
          </ac:spMkLst>
        </pc:spChg>
        <pc:picChg chg="add mod ord">
          <ac:chgData name="Alex Delvoye" userId="6C3eOD92nYhhoEhui9EjUtQVBH2s0wSjdRKLw0pwq/M=" providerId="None" clId="Web-{31C9CCB1-D501-43DA-97B7-5926F8551A17}" dt="2024-10-23T17:34:12.878" v="656"/>
          <ac:picMkLst>
            <pc:docMk/>
            <pc:sldMk cId="2856386639" sldId="458"/>
            <ac:picMk id="10" creationId="{132F703D-0B97-81ED-38E0-D4967A317B85}"/>
          </ac:picMkLst>
        </pc:picChg>
        <pc:picChg chg="add mod">
          <ac:chgData name="Alex Delvoye" userId="6C3eOD92nYhhoEhui9EjUtQVBH2s0wSjdRKLw0pwq/M=" providerId="None" clId="Web-{31C9CCB1-D501-43DA-97B7-5926F8551A17}" dt="2024-10-23T17:34:17.003" v="657"/>
          <ac:picMkLst>
            <pc:docMk/>
            <pc:sldMk cId="2856386639" sldId="458"/>
            <ac:picMk id="11" creationId="{F0AE0D0F-85B6-208E-B58F-FDA052D66854}"/>
          </ac:picMkLst>
        </pc:picChg>
      </pc:sldChg>
      <pc:sldChg chg="delSp modSp add ord replId">
        <pc:chgData name="Alex Delvoye" userId="6C3eOD92nYhhoEhui9EjUtQVBH2s0wSjdRKLw0pwq/M=" providerId="None" clId="Web-{31C9CCB1-D501-43DA-97B7-5926F8551A17}" dt="2024-10-23T17:15:01.692" v="350" actId="20577"/>
        <pc:sldMkLst>
          <pc:docMk/>
          <pc:sldMk cId="3270827542" sldId="459"/>
        </pc:sldMkLst>
        <pc:spChg chg="mod">
          <ac:chgData name="Alex Delvoye" userId="6C3eOD92nYhhoEhui9EjUtQVBH2s0wSjdRKLw0pwq/M=" providerId="None" clId="Web-{31C9CCB1-D501-43DA-97B7-5926F8551A17}" dt="2024-10-23T17:08:55.179" v="244" actId="20577"/>
          <ac:spMkLst>
            <pc:docMk/>
            <pc:sldMk cId="3270827542" sldId="459"/>
            <ac:spMk id="2" creationId="{15705231-47F8-1963-E7ED-6FE280FD02DE}"/>
          </ac:spMkLst>
        </pc:spChg>
        <pc:spChg chg="mod">
          <ac:chgData name="Alex Delvoye" userId="6C3eOD92nYhhoEhui9EjUtQVBH2s0wSjdRKLw0pwq/M=" providerId="None" clId="Web-{31C9CCB1-D501-43DA-97B7-5926F8551A17}" dt="2024-10-23T17:15:01.692" v="350" actId="20577"/>
          <ac:spMkLst>
            <pc:docMk/>
            <pc:sldMk cId="3270827542" sldId="459"/>
            <ac:spMk id="3" creationId="{A53ACE8D-0A69-9473-7B95-608217D917C0}"/>
          </ac:spMkLst>
        </pc:spChg>
      </pc:sldChg>
      <pc:sldChg chg="addSp delSp modSp add ord replId">
        <pc:chgData name="Alex Delvoye" userId="6C3eOD92nYhhoEhui9EjUtQVBH2s0wSjdRKLw0pwq/M=" providerId="None" clId="Web-{31C9CCB1-D501-43DA-97B7-5926F8551A17}" dt="2024-10-23T17:35:13.052" v="666"/>
        <pc:sldMkLst>
          <pc:docMk/>
          <pc:sldMk cId="2774260281" sldId="460"/>
        </pc:sldMkLst>
        <pc:spChg chg="mod">
          <ac:chgData name="Alex Delvoye" userId="6C3eOD92nYhhoEhui9EjUtQVBH2s0wSjdRKLw0pwq/M=" providerId="None" clId="Web-{31C9CCB1-D501-43DA-97B7-5926F8551A17}" dt="2024-10-23T17:21:15.632" v="427" actId="20577"/>
          <ac:spMkLst>
            <pc:docMk/>
            <pc:sldMk cId="2774260281" sldId="460"/>
            <ac:spMk id="2" creationId="{15705231-47F8-1963-E7ED-6FE280FD02DE}"/>
          </ac:spMkLst>
        </pc:spChg>
        <pc:picChg chg="add mod modCrop">
          <ac:chgData name="Alex Delvoye" userId="6C3eOD92nYhhoEhui9EjUtQVBH2s0wSjdRKLw0pwq/M=" providerId="None" clId="Web-{31C9CCB1-D501-43DA-97B7-5926F8551A17}" dt="2024-10-23T17:35:10.458" v="665"/>
          <ac:picMkLst>
            <pc:docMk/>
            <pc:sldMk cId="2774260281" sldId="460"/>
            <ac:picMk id="7" creationId="{ADEE17D5-6FB3-A150-77F5-EA51080DABA8}"/>
          </ac:picMkLst>
        </pc:picChg>
        <pc:picChg chg="add mod">
          <ac:chgData name="Alex Delvoye" userId="6C3eOD92nYhhoEhui9EjUtQVBH2s0wSjdRKLw0pwq/M=" providerId="None" clId="Web-{31C9CCB1-D501-43DA-97B7-5926F8551A17}" dt="2024-10-23T17:35:13.052" v="666"/>
          <ac:picMkLst>
            <pc:docMk/>
            <pc:sldMk cId="2774260281" sldId="460"/>
            <ac:picMk id="12" creationId="{91DD1583-A89E-D112-AF29-BEC798FF3D8F}"/>
          </ac:picMkLst>
        </pc:picChg>
      </pc:sldChg>
      <pc:sldChg chg="addSp delSp modSp add replId">
        <pc:chgData name="Alex Delvoye" userId="6C3eOD92nYhhoEhui9EjUtQVBH2s0wSjdRKLw0pwq/M=" providerId="None" clId="Web-{31C9CCB1-D501-43DA-97B7-5926F8551A17}" dt="2024-10-23T17:34:05.065" v="655"/>
        <pc:sldMkLst>
          <pc:docMk/>
          <pc:sldMk cId="3505667943" sldId="461"/>
        </pc:sldMkLst>
        <pc:spChg chg="mod">
          <ac:chgData name="Alex Delvoye" userId="6C3eOD92nYhhoEhui9EjUtQVBH2s0wSjdRKLw0pwq/M=" providerId="None" clId="Web-{31C9CCB1-D501-43DA-97B7-5926F8551A17}" dt="2024-10-23T17:31:32.904" v="614" actId="20577"/>
          <ac:spMkLst>
            <pc:docMk/>
            <pc:sldMk cId="3505667943" sldId="461"/>
            <ac:spMk id="2" creationId="{2983B8B7-3290-F8AF-BE84-1D50A07CF514}"/>
          </ac:spMkLst>
        </pc:spChg>
        <pc:spChg chg="add mod">
          <ac:chgData name="Alex Delvoye" userId="6C3eOD92nYhhoEhui9EjUtQVBH2s0wSjdRKLw0pwq/M=" providerId="None" clId="Web-{31C9CCB1-D501-43DA-97B7-5926F8551A17}" dt="2024-10-23T17:29:18.993" v="581" actId="1076"/>
          <ac:spMkLst>
            <pc:docMk/>
            <pc:sldMk cId="3505667943" sldId="461"/>
            <ac:spMk id="9" creationId="{9142C972-1978-54AC-8A10-5FBA516CCCE4}"/>
          </ac:spMkLst>
        </pc:spChg>
        <pc:picChg chg="add mod ord">
          <ac:chgData name="Alex Delvoye" userId="6C3eOD92nYhhoEhui9EjUtQVBH2s0wSjdRKLw0pwq/M=" providerId="None" clId="Web-{31C9CCB1-D501-43DA-97B7-5926F8551A17}" dt="2024-10-23T17:34:05.065" v="655"/>
          <ac:picMkLst>
            <pc:docMk/>
            <pc:sldMk cId="3505667943" sldId="461"/>
            <ac:picMk id="6" creationId="{A18A21C5-FD8D-872B-5851-CC74F8D5E9B0}"/>
          </ac:picMkLst>
        </pc:picChg>
        <pc:picChg chg="add mod">
          <ac:chgData name="Alex Delvoye" userId="6C3eOD92nYhhoEhui9EjUtQVBH2s0wSjdRKLw0pwq/M=" providerId="None" clId="Web-{31C9CCB1-D501-43DA-97B7-5926F8551A17}" dt="2024-10-23T17:33:59.971" v="654"/>
          <ac:picMkLst>
            <pc:docMk/>
            <pc:sldMk cId="3505667943" sldId="461"/>
            <ac:picMk id="14" creationId="{FB6D4277-F326-8830-8303-ED6A26644899}"/>
          </ac:picMkLst>
        </pc:picChg>
      </pc:sldChg>
      <pc:sldChg chg="addSp delSp modSp add replId">
        <pc:chgData name="Alex Delvoye" userId="6C3eOD92nYhhoEhui9EjUtQVBH2s0wSjdRKLw0pwq/M=" providerId="None" clId="Web-{31C9CCB1-D501-43DA-97B7-5926F8551A17}" dt="2024-10-23T17:33:52.127" v="653"/>
        <pc:sldMkLst>
          <pc:docMk/>
          <pc:sldMk cId="2127384219" sldId="462"/>
        </pc:sldMkLst>
        <pc:spChg chg="mod">
          <ac:chgData name="Alex Delvoye" userId="6C3eOD92nYhhoEhui9EjUtQVBH2s0wSjdRKLw0pwq/M=" providerId="None" clId="Web-{31C9CCB1-D501-43DA-97B7-5926F8551A17}" dt="2024-10-23T17:31:46.388" v="634" actId="20577"/>
          <ac:spMkLst>
            <pc:docMk/>
            <pc:sldMk cId="2127384219" sldId="462"/>
            <ac:spMk id="2" creationId="{2983B8B7-3290-F8AF-BE84-1D50A07CF514}"/>
          </ac:spMkLst>
        </pc:spChg>
        <pc:picChg chg="add mod ord">
          <ac:chgData name="Alex Delvoye" userId="6C3eOD92nYhhoEhui9EjUtQVBH2s0wSjdRKLw0pwq/M=" providerId="None" clId="Web-{31C9CCB1-D501-43DA-97B7-5926F8551A17}" dt="2024-10-23T17:33:52.127" v="653"/>
          <ac:picMkLst>
            <pc:docMk/>
            <pc:sldMk cId="2127384219" sldId="462"/>
            <ac:picMk id="7" creationId="{2C37CB83-B646-DFB0-66A7-8EB73406ACB4}"/>
          </ac:picMkLst>
        </pc:picChg>
        <pc:picChg chg="add mod">
          <ac:chgData name="Alex Delvoye" userId="6C3eOD92nYhhoEhui9EjUtQVBH2s0wSjdRKLw0pwq/M=" providerId="None" clId="Web-{31C9CCB1-D501-43DA-97B7-5926F8551A17}" dt="2024-10-23T17:33:45.955" v="651" actId="1076"/>
          <ac:picMkLst>
            <pc:docMk/>
            <pc:sldMk cId="2127384219" sldId="462"/>
            <ac:picMk id="8" creationId="{A5A5B5C1-E35A-0AEF-6CD4-19E0B3F2AB93}"/>
          </ac:picMkLst>
        </pc:picChg>
      </pc:sldChg>
      <pc:sldChg chg="addSp modSp add replId modNotes">
        <pc:chgData name="Alex Delvoye" userId="6C3eOD92nYhhoEhui9EjUtQVBH2s0wSjdRKLw0pwq/M=" providerId="None" clId="Web-{31C9CCB1-D501-43DA-97B7-5926F8551A17}" dt="2024-10-23T17:54:12.356" v="983" actId="20577"/>
        <pc:sldMkLst>
          <pc:docMk/>
          <pc:sldMk cId="1124358882" sldId="463"/>
        </pc:sldMkLst>
        <pc:spChg chg="mod">
          <ac:chgData name="Alex Delvoye" userId="6C3eOD92nYhhoEhui9EjUtQVBH2s0wSjdRKLw0pwq/M=" providerId="None" clId="Web-{31C9CCB1-D501-43DA-97B7-5926F8551A17}" dt="2024-10-23T17:54:12.356" v="983" actId="20577"/>
          <ac:spMkLst>
            <pc:docMk/>
            <pc:sldMk cId="1124358882" sldId="463"/>
            <ac:spMk id="3" creationId="{A32D8F84-72AA-C1C5-5250-B09F7A63343A}"/>
          </ac:spMkLst>
        </pc:spChg>
        <pc:picChg chg="add mod">
          <ac:chgData name="Alex Delvoye" userId="6C3eOD92nYhhoEhui9EjUtQVBH2s0wSjdRKLw0pwq/M=" providerId="None" clId="Web-{31C9CCB1-D501-43DA-97B7-5926F8551A17}" dt="2024-10-23T17:53:56.200" v="972" actId="1076"/>
          <ac:picMkLst>
            <pc:docMk/>
            <pc:sldMk cId="1124358882" sldId="463"/>
            <ac:picMk id="5" creationId="{B3946EC7-6315-D983-5E10-AECF24EAC4E6}"/>
          </ac:picMkLst>
        </pc:picChg>
        <pc:picChg chg="add mod">
          <ac:chgData name="Alex Delvoye" userId="6C3eOD92nYhhoEhui9EjUtQVBH2s0wSjdRKLw0pwq/M=" providerId="None" clId="Web-{31C9CCB1-D501-43DA-97B7-5926F8551A17}" dt="2024-10-23T17:53:54.871" v="971" actId="1076"/>
          <ac:picMkLst>
            <pc:docMk/>
            <pc:sldMk cId="1124358882" sldId="463"/>
            <ac:picMk id="6" creationId="{AA487900-404F-A95D-3649-06DE1BC7301B}"/>
          </ac:picMkLst>
        </pc:picChg>
        <pc:picChg chg="add mod">
          <ac:chgData name="Alex Delvoye" userId="6C3eOD92nYhhoEhui9EjUtQVBH2s0wSjdRKLw0pwq/M=" providerId="None" clId="Web-{31C9CCB1-D501-43DA-97B7-5926F8551A17}" dt="2024-10-23T17:53:43.168" v="969" actId="14100"/>
          <ac:picMkLst>
            <pc:docMk/>
            <pc:sldMk cId="1124358882" sldId="463"/>
            <ac:picMk id="7" creationId="{65180D55-31E8-63DE-CEA1-674127A4FA69}"/>
          </ac:picMkLst>
        </pc:picChg>
      </pc:sldChg>
      <pc:sldChg chg="modSp add ord replId">
        <pc:chgData name="Alex Delvoye" userId="6C3eOD92nYhhoEhui9EjUtQVBH2s0wSjdRKLw0pwq/M=" providerId="None" clId="Web-{31C9CCB1-D501-43DA-97B7-5926F8551A17}" dt="2024-10-23T17:40:52.235" v="835" actId="20577"/>
        <pc:sldMkLst>
          <pc:docMk/>
          <pc:sldMk cId="172861720" sldId="464"/>
        </pc:sldMkLst>
        <pc:spChg chg="mod">
          <ac:chgData name="Alex Delvoye" userId="6C3eOD92nYhhoEhui9EjUtQVBH2s0wSjdRKLw0pwq/M=" providerId="None" clId="Web-{31C9CCB1-D501-43DA-97B7-5926F8551A17}" dt="2024-10-23T17:39:17.888" v="809" actId="20577"/>
          <ac:spMkLst>
            <pc:docMk/>
            <pc:sldMk cId="172861720" sldId="464"/>
            <ac:spMk id="2" creationId="{2983B8B7-3290-F8AF-BE84-1D50A07CF514}"/>
          </ac:spMkLst>
        </pc:spChg>
        <pc:spChg chg="mod">
          <ac:chgData name="Alex Delvoye" userId="6C3eOD92nYhhoEhui9EjUtQVBH2s0wSjdRKLw0pwq/M=" providerId="None" clId="Web-{31C9CCB1-D501-43DA-97B7-5926F8551A17}" dt="2024-10-23T17:40:52.235" v="835" actId="20577"/>
          <ac:spMkLst>
            <pc:docMk/>
            <pc:sldMk cId="172861720" sldId="464"/>
            <ac:spMk id="3" creationId="{A32D8F84-72AA-C1C5-5250-B09F7A63343A}"/>
          </ac:spMkLst>
        </pc:spChg>
      </pc:sldChg>
      <pc:sldChg chg="add del replId">
        <pc:chgData name="Alex Delvoye" userId="6C3eOD92nYhhoEhui9EjUtQVBH2s0wSjdRKLw0pwq/M=" providerId="None" clId="Web-{31C9CCB1-D501-43DA-97B7-5926F8551A17}" dt="2024-10-23T17:39:08.388" v="800"/>
        <pc:sldMkLst>
          <pc:docMk/>
          <pc:sldMk cId="346687214" sldId="464"/>
        </pc:sldMkLst>
      </pc:sldChg>
      <pc:sldChg chg="addSp modSp add ord replId">
        <pc:chgData name="Alex Delvoye" userId="6C3eOD92nYhhoEhui9EjUtQVBH2s0wSjdRKLw0pwq/M=" providerId="None" clId="Web-{31C9CCB1-D501-43DA-97B7-5926F8551A17}" dt="2024-10-23T18:08:05.573" v="1222" actId="20577"/>
        <pc:sldMkLst>
          <pc:docMk/>
          <pc:sldMk cId="3812353019" sldId="465"/>
        </pc:sldMkLst>
        <pc:spChg chg="mod">
          <ac:chgData name="Alex Delvoye" userId="6C3eOD92nYhhoEhui9EjUtQVBH2s0wSjdRKLw0pwq/M=" providerId="None" clId="Web-{31C9CCB1-D501-43DA-97B7-5926F8551A17}" dt="2024-10-23T18:08:05.573" v="1222" actId="20577"/>
          <ac:spMkLst>
            <pc:docMk/>
            <pc:sldMk cId="3812353019" sldId="465"/>
            <ac:spMk id="3" creationId="{028B9FCD-27DE-ABBA-AE05-267A7931466D}"/>
          </ac:spMkLst>
        </pc:spChg>
        <pc:picChg chg="add mod">
          <ac:chgData name="Alex Delvoye" userId="6C3eOD92nYhhoEhui9EjUtQVBH2s0wSjdRKLw0pwq/M=" providerId="None" clId="Web-{31C9CCB1-D501-43DA-97B7-5926F8551A17}" dt="2024-10-23T18:05:19.364" v="1170" actId="1076"/>
          <ac:picMkLst>
            <pc:docMk/>
            <pc:sldMk cId="3812353019" sldId="465"/>
            <ac:picMk id="6" creationId="{37D1DF27-0DD0-D1E2-AB70-EE4841048B3A}"/>
          </ac:picMkLst>
        </pc:picChg>
      </pc:sldChg>
    </pc:docChg>
  </pc:docChgLst>
  <pc:docChgLst>
    <pc:chgData name="Annie Studer" userId="QU+0ThWrZrmKajuLy6IGGg9/J83rDnx1wT35717lg50=" providerId="None" clId="Web-{58310DDA-A0D1-45C1-BBFC-FC61751293E7}"/>
    <pc:docChg chg="addSld delSld modSld">
      <pc:chgData name="Annie Studer" userId="QU+0ThWrZrmKajuLy6IGGg9/J83rDnx1wT35717lg50=" providerId="None" clId="Web-{58310DDA-A0D1-45C1-BBFC-FC61751293E7}" dt="2024-10-23T18:07:48.268" v="34" actId="20577"/>
      <pc:docMkLst>
        <pc:docMk/>
      </pc:docMkLst>
      <pc:sldChg chg="modSp new">
        <pc:chgData name="Annie Studer" userId="QU+0ThWrZrmKajuLy6IGGg9/J83rDnx1wT35717lg50=" providerId="None" clId="Web-{58310DDA-A0D1-45C1-BBFC-FC61751293E7}" dt="2024-10-23T18:07:48.268" v="34" actId="20577"/>
        <pc:sldMkLst>
          <pc:docMk/>
          <pc:sldMk cId="2903085337" sldId="466"/>
        </pc:sldMkLst>
        <pc:spChg chg="mod">
          <ac:chgData name="Annie Studer" userId="QU+0ThWrZrmKajuLy6IGGg9/J83rDnx1wT35717lg50=" providerId="None" clId="Web-{58310DDA-A0D1-45C1-BBFC-FC61751293E7}" dt="2024-10-23T18:05:26.609" v="27" actId="20577"/>
          <ac:spMkLst>
            <pc:docMk/>
            <pc:sldMk cId="2903085337" sldId="466"/>
            <ac:spMk id="2" creationId="{D757BFBB-5356-D8D6-0934-7CBC31A64B07}"/>
          </ac:spMkLst>
        </pc:spChg>
        <pc:spChg chg="mod">
          <ac:chgData name="Annie Studer" userId="QU+0ThWrZrmKajuLy6IGGg9/J83rDnx1wT35717lg50=" providerId="None" clId="Web-{58310DDA-A0D1-45C1-BBFC-FC61751293E7}" dt="2024-10-23T18:07:48.268" v="34" actId="20577"/>
          <ac:spMkLst>
            <pc:docMk/>
            <pc:sldMk cId="2903085337" sldId="466"/>
            <ac:spMk id="3" creationId="{4E5A5253-8ED3-2078-5D7A-A8E8622C1199}"/>
          </ac:spMkLst>
        </pc:spChg>
      </pc:sldChg>
      <pc:sldChg chg="new del">
        <pc:chgData name="Annie Studer" userId="QU+0ThWrZrmKajuLy6IGGg9/J83rDnx1wT35717lg50=" providerId="None" clId="Web-{58310DDA-A0D1-45C1-BBFC-FC61751293E7}" dt="2024-10-23T18:05:00.890" v="1"/>
        <pc:sldMkLst>
          <pc:docMk/>
          <pc:sldMk cId="3751941755" sldId="466"/>
        </pc:sldMkLst>
      </pc:sldChg>
    </pc:docChg>
  </pc:docChgLst>
  <pc:docChgLst>
    <pc:chgData name="Alex Delvoye" userId="6C3eOD92nYhhoEhui9EjUtQVBH2s0wSjdRKLw0pwq/M=" providerId="None" clId="Web-{83770D36-AFEB-4ABB-9DF1-996C437A03DB}"/>
    <pc:docChg chg="addSld delSld modSld sldOrd">
      <pc:chgData name="Alex Delvoye" userId="6C3eOD92nYhhoEhui9EjUtQVBH2s0wSjdRKLw0pwq/M=" providerId="None" clId="Web-{83770D36-AFEB-4ABB-9DF1-996C437A03DB}" dt="2024-10-16T19:15:01.306" v="1135" actId="20577"/>
      <pc:docMkLst>
        <pc:docMk/>
      </pc:docMkLst>
      <pc:sldChg chg="addSp delSp modSp add">
        <pc:chgData name="Alex Delvoye" userId="6C3eOD92nYhhoEhui9EjUtQVBH2s0wSjdRKLw0pwq/M=" providerId="None" clId="Web-{83770D36-AFEB-4ABB-9DF1-996C437A03DB}" dt="2024-10-16T17:54:12.540" v="721" actId="1076"/>
        <pc:sldMkLst>
          <pc:docMk/>
          <pc:sldMk cId="1824696250" sldId="434"/>
        </pc:sldMkLst>
        <pc:spChg chg="mod">
          <ac:chgData name="Alex Delvoye" userId="6C3eOD92nYhhoEhui9EjUtQVBH2s0wSjdRKLw0pwq/M=" providerId="None" clId="Web-{83770D36-AFEB-4ABB-9DF1-996C437A03DB}" dt="2024-10-16T17:07:52.793" v="113" actId="20577"/>
          <ac:spMkLst>
            <pc:docMk/>
            <pc:sldMk cId="1824696250" sldId="434"/>
            <ac:spMk id="2" creationId="{D8C5456F-8F69-4087-852A-C1A463F71A50}"/>
          </ac:spMkLst>
        </pc:spChg>
        <pc:spChg chg="mod">
          <ac:chgData name="Alex Delvoye" userId="6C3eOD92nYhhoEhui9EjUtQVBH2s0wSjdRKLw0pwq/M=" providerId="None" clId="Web-{83770D36-AFEB-4ABB-9DF1-996C437A03DB}" dt="2024-10-16T17:54:08.071" v="720" actId="20577"/>
          <ac:spMkLst>
            <pc:docMk/>
            <pc:sldMk cId="1824696250" sldId="434"/>
            <ac:spMk id="3" creationId="{9A6CE2A6-3B63-4A8C-8704-C8FCB9B7CE28}"/>
          </ac:spMkLst>
        </pc:spChg>
        <pc:picChg chg="add mod">
          <ac:chgData name="Alex Delvoye" userId="6C3eOD92nYhhoEhui9EjUtQVBH2s0wSjdRKLw0pwq/M=" providerId="None" clId="Web-{83770D36-AFEB-4ABB-9DF1-996C437A03DB}" dt="2024-10-16T17:54:12.540" v="721" actId="1076"/>
          <ac:picMkLst>
            <pc:docMk/>
            <pc:sldMk cId="1824696250" sldId="434"/>
            <ac:picMk id="6" creationId="{D7FC4206-9919-DDE5-8263-A2B660B306FD}"/>
          </ac:picMkLst>
        </pc:picChg>
      </pc:sldChg>
      <pc:sldChg chg="addSp delSp modSp add del">
        <pc:chgData name="Alex Delvoye" userId="6C3eOD92nYhhoEhui9EjUtQVBH2s0wSjdRKLw0pwq/M=" providerId="None" clId="Web-{83770D36-AFEB-4ABB-9DF1-996C437A03DB}" dt="2024-10-16T17:10:57.183" v="155"/>
        <pc:sldMkLst>
          <pc:docMk/>
          <pc:sldMk cId="1152046012" sldId="435"/>
        </pc:sldMkLst>
      </pc:sldChg>
      <pc:sldChg chg="modSp">
        <pc:chgData name="Alex Delvoye" userId="6C3eOD92nYhhoEhui9EjUtQVBH2s0wSjdRKLw0pwq/M=" providerId="None" clId="Web-{83770D36-AFEB-4ABB-9DF1-996C437A03DB}" dt="2024-10-16T16:57:52.715" v="21" actId="20577"/>
        <pc:sldMkLst>
          <pc:docMk/>
          <pc:sldMk cId="2358610332" sldId="443"/>
        </pc:sldMkLst>
        <pc:spChg chg="mod">
          <ac:chgData name="Alex Delvoye" userId="6C3eOD92nYhhoEhui9EjUtQVBH2s0wSjdRKLw0pwq/M=" providerId="None" clId="Web-{83770D36-AFEB-4ABB-9DF1-996C437A03DB}" dt="2024-10-16T16:57:52.715" v="21" actId="20577"/>
          <ac:spMkLst>
            <pc:docMk/>
            <pc:sldMk cId="2358610332" sldId="443"/>
            <ac:spMk id="3" creationId="{17459A1B-F24E-4185-91DB-466694896902}"/>
          </ac:spMkLst>
        </pc:spChg>
      </pc:sldChg>
      <pc:sldChg chg="modSp">
        <pc:chgData name="Alex Delvoye" userId="6C3eOD92nYhhoEhui9EjUtQVBH2s0wSjdRKLw0pwq/M=" providerId="None" clId="Web-{83770D36-AFEB-4ABB-9DF1-996C437A03DB}" dt="2024-10-16T18:16:25.024" v="914" actId="20577"/>
        <pc:sldMkLst>
          <pc:docMk/>
          <pc:sldMk cId="2650205702" sldId="444"/>
        </pc:sldMkLst>
        <pc:spChg chg="mod">
          <ac:chgData name="Alex Delvoye" userId="6C3eOD92nYhhoEhui9EjUtQVBH2s0wSjdRKLw0pwq/M=" providerId="None" clId="Web-{83770D36-AFEB-4ABB-9DF1-996C437A03DB}" dt="2024-10-16T18:16:25.024" v="914" actId="20577"/>
          <ac:spMkLst>
            <pc:docMk/>
            <pc:sldMk cId="2650205702" sldId="444"/>
            <ac:spMk id="3" creationId="{394D126B-B04A-E064-F2C3-E98D1CE4D365}"/>
          </ac:spMkLst>
        </pc:spChg>
      </pc:sldChg>
      <pc:sldChg chg="addSp modSp">
        <pc:chgData name="Alex Delvoye" userId="6C3eOD92nYhhoEhui9EjUtQVBH2s0wSjdRKLw0pwq/M=" providerId="None" clId="Web-{83770D36-AFEB-4ABB-9DF1-996C437A03DB}" dt="2024-10-16T17:25:52.680" v="428" actId="14100"/>
        <pc:sldMkLst>
          <pc:docMk/>
          <pc:sldMk cId="2206561250" sldId="446"/>
        </pc:sldMkLst>
        <pc:spChg chg="mod">
          <ac:chgData name="Alex Delvoye" userId="6C3eOD92nYhhoEhui9EjUtQVBH2s0wSjdRKLw0pwq/M=" providerId="None" clId="Web-{83770D36-AFEB-4ABB-9DF1-996C437A03DB}" dt="2024-10-16T16:58:55.887" v="24" actId="20577"/>
          <ac:spMkLst>
            <pc:docMk/>
            <pc:sldMk cId="2206561250" sldId="446"/>
            <ac:spMk id="2" creationId="{026025E6-FC2C-9EA4-1FC6-DBEACAE6CC75}"/>
          </ac:spMkLst>
        </pc:spChg>
        <pc:spChg chg="mod">
          <ac:chgData name="Alex Delvoye" userId="6C3eOD92nYhhoEhui9EjUtQVBH2s0wSjdRKLw0pwq/M=" providerId="None" clId="Web-{83770D36-AFEB-4ABB-9DF1-996C437A03DB}" dt="2024-10-16T17:25:52.680" v="428" actId="14100"/>
          <ac:spMkLst>
            <pc:docMk/>
            <pc:sldMk cId="2206561250" sldId="446"/>
            <ac:spMk id="3" creationId="{AC379EB1-8013-174C-B395-9C0FE9FCEEF8}"/>
          </ac:spMkLst>
        </pc:spChg>
        <pc:picChg chg="add mod">
          <ac:chgData name="Alex Delvoye" userId="6C3eOD92nYhhoEhui9EjUtQVBH2s0wSjdRKLw0pwq/M=" providerId="None" clId="Web-{83770D36-AFEB-4ABB-9DF1-996C437A03DB}" dt="2024-10-16T17:25:49.414" v="427" actId="1076"/>
          <ac:picMkLst>
            <pc:docMk/>
            <pc:sldMk cId="2206561250" sldId="446"/>
            <ac:picMk id="5" creationId="{5FD2BB2C-1C69-32FC-7215-93F7B5BDD3FB}"/>
          </ac:picMkLst>
        </pc:picChg>
      </pc:sldChg>
      <pc:sldChg chg="addSp modSp">
        <pc:chgData name="Alex Delvoye" userId="6C3eOD92nYhhoEhui9EjUtQVBH2s0wSjdRKLw0pwq/M=" providerId="None" clId="Web-{83770D36-AFEB-4ABB-9DF1-996C437A03DB}" dt="2024-10-16T17:29:29.570" v="486" actId="1076"/>
        <pc:sldMkLst>
          <pc:docMk/>
          <pc:sldMk cId="3078667027" sldId="447"/>
        </pc:sldMkLst>
        <pc:spChg chg="mod">
          <ac:chgData name="Alex Delvoye" userId="6C3eOD92nYhhoEhui9EjUtQVBH2s0wSjdRKLw0pwq/M=" providerId="None" clId="Web-{83770D36-AFEB-4ABB-9DF1-996C437A03DB}" dt="2024-10-16T17:29:26.602" v="484" actId="20577"/>
          <ac:spMkLst>
            <pc:docMk/>
            <pc:sldMk cId="3078667027" sldId="447"/>
            <ac:spMk id="3" creationId="{028B9FCD-27DE-ABBA-AE05-267A7931466D}"/>
          </ac:spMkLst>
        </pc:spChg>
      </pc:sldChg>
      <pc:sldChg chg="addSp modSp">
        <pc:chgData name="Alex Delvoye" userId="6C3eOD92nYhhoEhui9EjUtQVBH2s0wSjdRKLw0pwq/M=" providerId="None" clId="Web-{83770D36-AFEB-4ABB-9DF1-996C437A03DB}" dt="2024-10-16T17:18:59.730" v="271" actId="20577"/>
        <pc:sldMkLst>
          <pc:docMk/>
          <pc:sldMk cId="767633207" sldId="448"/>
        </pc:sldMkLst>
        <pc:spChg chg="mod">
          <ac:chgData name="Alex Delvoye" userId="6C3eOD92nYhhoEhui9EjUtQVBH2s0wSjdRKLw0pwq/M=" providerId="None" clId="Web-{83770D36-AFEB-4ABB-9DF1-996C437A03DB}" dt="2024-10-16T17:17:16.308" v="253" actId="20577"/>
          <ac:spMkLst>
            <pc:docMk/>
            <pc:sldMk cId="767633207" sldId="448"/>
            <ac:spMk id="2" creationId="{10624269-9190-D63A-BFF4-084669BFBC07}"/>
          </ac:spMkLst>
        </pc:spChg>
        <pc:spChg chg="mod">
          <ac:chgData name="Alex Delvoye" userId="6C3eOD92nYhhoEhui9EjUtQVBH2s0wSjdRKLw0pwq/M=" providerId="None" clId="Web-{83770D36-AFEB-4ABB-9DF1-996C437A03DB}" dt="2024-10-16T17:18:59.730" v="271" actId="20577"/>
          <ac:spMkLst>
            <pc:docMk/>
            <pc:sldMk cId="767633207" sldId="448"/>
            <ac:spMk id="3" creationId="{17DCEC75-0189-AE4C-739B-FFDC8A515F86}"/>
          </ac:spMkLst>
        </pc:spChg>
        <pc:picChg chg="add mod">
          <ac:chgData name="Alex Delvoye" userId="6C3eOD92nYhhoEhui9EjUtQVBH2s0wSjdRKLw0pwq/M=" providerId="None" clId="Web-{83770D36-AFEB-4ABB-9DF1-996C437A03DB}" dt="2024-10-16T17:13:58.824" v="208" actId="1076"/>
          <ac:picMkLst>
            <pc:docMk/>
            <pc:sldMk cId="767633207" sldId="448"/>
            <ac:picMk id="5" creationId="{B00D29F3-43EF-A395-69B3-C1B7D0C6057C}"/>
          </ac:picMkLst>
        </pc:picChg>
        <pc:picChg chg="add mod">
          <ac:chgData name="Alex Delvoye" userId="6C3eOD92nYhhoEhui9EjUtQVBH2s0wSjdRKLw0pwq/M=" providerId="None" clId="Web-{83770D36-AFEB-4ABB-9DF1-996C437A03DB}" dt="2024-10-16T17:18:23.590" v="262" actId="1076"/>
          <ac:picMkLst>
            <pc:docMk/>
            <pc:sldMk cId="767633207" sldId="448"/>
            <ac:picMk id="6" creationId="{AC848C6A-18C5-0AF8-2382-3C51A485DD77}"/>
          </ac:picMkLst>
        </pc:picChg>
      </pc:sldChg>
      <pc:sldChg chg="modSp">
        <pc:chgData name="Alex Delvoye" userId="6C3eOD92nYhhoEhui9EjUtQVBH2s0wSjdRKLw0pwq/M=" providerId="None" clId="Web-{83770D36-AFEB-4ABB-9DF1-996C437A03DB}" dt="2024-10-16T19:08:45.790" v="1067" actId="20577"/>
        <pc:sldMkLst>
          <pc:docMk/>
          <pc:sldMk cId="880525032" sldId="449"/>
        </pc:sldMkLst>
        <pc:spChg chg="mod">
          <ac:chgData name="Alex Delvoye" userId="6C3eOD92nYhhoEhui9EjUtQVBH2s0wSjdRKLw0pwq/M=" providerId="None" clId="Web-{83770D36-AFEB-4ABB-9DF1-996C437A03DB}" dt="2024-10-16T19:08:34.712" v="1059" actId="20577"/>
          <ac:spMkLst>
            <pc:docMk/>
            <pc:sldMk cId="880525032" sldId="449"/>
            <ac:spMk id="2" creationId="{2983B8B7-3290-F8AF-BE84-1D50A07CF514}"/>
          </ac:spMkLst>
        </pc:spChg>
        <pc:spChg chg="mod">
          <ac:chgData name="Alex Delvoye" userId="6C3eOD92nYhhoEhui9EjUtQVBH2s0wSjdRKLw0pwq/M=" providerId="None" clId="Web-{83770D36-AFEB-4ABB-9DF1-996C437A03DB}" dt="2024-10-16T19:08:45.790" v="1067" actId="20577"/>
          <ac:spMkLst>
            <pc:docMk/>
            <pc:sldMk cId="880525032" sldId="449"/>
            <ac:spMk id="3" creationId="{A32D8F84-72AA-C1C5-5250-B09F7A63343A}"/>
          </ac:spMkLst>
        </pc:spChg>
      </pc:sldChg>
      <pc:sldChg chg="modSp add del">
        <pc:chgData name="Alex Delvoye" userId="6C3eOD92nYhhoEhui9EjUtQVBH2s0wSjdRKLw0pwq/M=" providerId="None" clId="Web-{83770D36-AFEB-4ABB-9DF1-996C437A03DB}" dt="2024-10-16T17:09:21.027" v="135"/>
        <pc:sldMkLst>
          <pc:docMk/>
          <pc:sldMk cId="2184073280" sldId="450"/>
        </pc:sldMkLst>
      </pc:sldChg>
      <pc:sldChg chg="addSp modSp add">
        <pc:chgData name="Alex Delvoye" userId="6C3eOD92nYhhoEhui9EjUtQVBH2s0wSjdRKLw0pwq/M=" providerId="None" clId="Web-{83770D36-AFEB-4ABB-9DF1-996C437A03DB}" dt="2024-10-16T17:36:06.899" v="689" actId="1076"/>
        <pc:sldMkLst>
          <pc:docMk/>
          <pc:sldMk cId="760356559" sldId="451"/>
        </pc:sldMkLst>
        <pc:spChg chg="mod">
          <ac:chgData name="Alex Delvoye" userId="6C3eOD92nYhhoEhui9EjUtQVBH2s0wSjdRKLw0pwq/M=" providerId="None" clId="Web-{83770D36-AFEB-4ABB-9DF1-996C437A03DB}" dt="2024-10-16T17:08:33.340" v="121" actId="20577"/>
          <ac:spMkLst>
            <pc:docMk/>
            <pc:sldMk cId="760356559" sldId="451"/>
            <ac:spMk id="2" creationId="{15705231-47F8-1963-E7ED-6FE280FD02DE}"/>
          </ac:spMkLst>
        </pc:spChg>
        <pc:spChg chg="mod">
          <ac:chgData name="Alex Delvoye" userId="6C3eOD92nYhhoEhui9EjUtQVBH2s0wSjdRKLw0pwq/M=" providerId="None" clId="Web-{83770D36-AFEB-4ABB-9DF1-996C437A03DB}" dt="2024-10-16T17:35:08.649" v="684" actId="14100"/>
          <ac:spMkLst>
            <pc:docMk/>
            <pc:sldMk cId="760356559" sldId="451"/>
            <ac:spMk id="3" creationId="{A53ACE8D-0A69-9473-7B95-608217D917C0}"/>
          </ac:spMkLst>
        </pc:spChg>
        <pc:picChg chg="add mod">
          <ac:chgData name="Alex Delvoye" userId="6C3eOD92nYhhoEhui9EjUtQVBH2s0wSjdRKLw0pwq/M=" providerId="None" clId="Web-{83770D36-AFEB-4ABB-9DF1-996C437A03DB}" dt="2024-10-16T17:36:06.899" v="689" actId="1076"/>
          <ac:picMkLst>
            <pc:docMk/>
            <pc:sldMk cId="760356559" sldId="451"/>
            <ac:picMk id="4" creationId="{1212EF78-2C07-3148-9E05-2A7F5A8B5132}"/>
          </ac:picMkLst>
        </pc:picChg>
      </pc:sldChg>
      <pc:sldChg chg="addSp delSp modSp add replId">
        <pc:chgData name="Alex Delvoye" userId="6C3eOD92nYhhoEhui9EjUtQVBH2s0wSjdRKLw0pwq/M=" providerId="None" clId="Web-{83770D36-AFEB-4ABB-9DF1-996C437A03DB}" dt="2024-10-16T17:19:55.293" v="316" actId="20577"/>
        <pc:sldMkLst>
          <pc:docMk/>
          <pc:sldMk cId="32387761" sldId="452"/>
        </pc:sldMkLst>
        <pc:spChg chg="mod">
          <ac:chgData name="Alex Delvoye" userId="6C3eOD92nYhhoEhui9EjUtQVBH2s0wSjdRKLw0pwq/M=" providerId="None" clId="Web-{83770D36-AFEB-4ABB-9DF1-996C437A03DB}" dt="2024-10-16T17:16:55.668" v="245" actId="20577"/>
          <ac:spMkLst>
            <pc:docMk/>
            <pc:sldMk cId="32387761" sldId="452"/>
            <ac:spMk id="2" creationId="{10624269-9190-D63A-BFF4-084669BFBC07}"/>
          </ac:spMkLst>
        </pc:spChg>
        <pc:spChg chg="mod">
          <ac:chgData name="Alex Delvoye" userId="6C3eOD92nYhhoEhui9EjUtQVBH2s0wSjdRKLw0pwq/M=" providerId="None" clId="Web-{83770D36-AFEB-4ABB-9DF1-996C437A03DB}" dt="2024-10-16T17:19:55.293" v="316" actId="20577"/>
          <ac:spMkLst>
            <pc:docMk/>
            <pc:sldMk cId="32387761" sldId="452"/>
            <ac:spMk id="3" creationId="{17DCEC75-0189-AE4C-739B-FFDC8A515F86}"/>
          </ac:spMkLst>
        </pc:spChg>
        <pc:picChg chg="add mod">
          <ac:chgData name="Alex Delvoye" userId="6C3eOD92nYhhoEhui9EjUtQVBH2s0wSjdRKLw0pwq/M=" providerId="None" clId="Web-{83770D36-AFEB-4ABB-9DF1-996C437A03DB}" dt="2024-10-16T17:19:09.761" v="274" actId="1076"/>
          <ac:picMkLst>
            <pc:docMk/>
            <pc:sldMk cId="32387761" sldId="452"/>
            <ac:picMk id="7" creationId="{8CA282EC-8B85-2168-3C8C-1CFB88927FCD}"/>
          </ac:picMkLst>
        </pc:picChg>
      </pc:sldChg>
      <pc:sldChg chg="addSp modSp add replId">
        <pc:chgData name="Alex Delvoye" userId="6C3eOD92nYhhoEhui9EjUtQVBH2s0wSjdRKLw0pwq/M=" providerId="None" clId="Web-{83770D36-AFEB-4ABB-9DF1-996C437A03DB}" dt="2024-10-16T19:15:01.306" v="1135" actId="20577"/>
        <pc:sldMkLst>
          <pc:docMk/>
          <pc:sldMk cId="2609043459" sldId="453"/>
        </pc:sldMkLst>
        <pc:spChg chg="mod">
          <ac:chgData name="Alex Delvoye" userId="6C3eOD92nYhhoEhui9EjUtQVBH2s0wSjdRKLw0pwq/M=" providerId="None" clId="Web-{83770D36-AFEB-4ABB-9DF1-996C437A03DB}" dt="2024-10-16T17:26:16.070" v="440" actId="20577"/>
          <ac:spMkLst>
            <pc:docMk/>
            <pc:sldMk cId="2609043459" sldId="453"/>
            <ac:spMk id="2" creationId="{15705231-47F8-1963-E7ED-6FE280FD02DE}"/>
          </ac:spMkLst>
        </pc:spChg>
        <pc:spChg chg="mod">
          <ac:chgData name="Alex Delvoye" userId="6C3eOD92nYhhoEhui9EjUtQVBH2s0wSjdRKLw0pwq/M=" providerId="None" clId="Web-{83770D36-AFEB-4ABB-9DF1-996C437A03DB}" dt="2024-10-16T19:15:01.306" v="1135" actId="20577"/>
          <ac:spMkLst>
            <pc:docMk/>
            <pc:sldMk cId="2609043459" sldId="453"/>
            <ac:spMk id="3" creationId="{A53ACE8D-0A69-9473-7B95-608217D917C0}"/>
          </ac:spMkLst>
        </pc:spChg>
        <pc:spChg chg="add mod">
          <ac:chgData name="Alex Delvoye" userId="6C3eOD92nYhhoEhui9EjUtQVBH2s0wSjdRKLw0pwq/M=" providerId="None" clId="Web-{83770D36-AFEB-4ABB-9DF1-996C437A03DB}" dt="2024-10-16T19:14:15.665" v="1071" actId="1076"/>
          <ac:spMkLst>
            <pc:docMk/>
            <pc:sldMk cId="2609043459" sldId="453"/>
            <ac:spMk id="8" creationId="{10C01570-5E78-7EE0-8DC2-F1F36021BC8D}"/>
          </ac:spMkLst>
        </pc:spChg>
        <pc:picChg chg="add mod">
          <ac:chgData name="Alex Delvoye" userId="6C3eOD92nYhhoEhui9EjUtQVBH2s0wSjdRKLw0pwq/M=" providerId="None" clId="Web-{83770D36-AFEB-4ABB-9DF1-996C437A03DB}" dt="2024-10-16T19:14:48.774" v="1128" actId="1076"/>
          <ac:picMkLst>
            <pc:docMk/>
            <pc:sldMk cId="2609043459" sldId="453"/>
            <ac:picMk id="6" creationId="{B2741058-83B2-A822-C3D3-6E3586F7E18D}"/>
          </ac:picMkLst>
        </pc:picChg>
        <pc:picChg chg="add mod">
          <ac:chgData name="Alex Delvoye" userId="6C3eOD92nYhhoEhui9EjUtQVBH2s0wSjdRKLw0pwq/M=" providerId="None" clId="Web-{83770D36-AFEB-4ABB-9DF1-996C437A03DB}" dt="2024-10-16T19:14:14.165" v="1070" actId="1076"/>
          <ac:picMkLst>
            <pc:docMk/>
            <pc:sldMk cId="2609043459" sldId="453"/>
            <ac:picMk id="7" creationId="{9FF02C4B-E4ED-AE13-6527-EA13E039B45A}"/>
          </ac:picMkLst>
        </pc:picChg>
      </pc:sldChg>
      <pc:sldChg chg="addSp delSp modSp add replId">
        <pc:chgData name="Alex Delvoye" userId="6C3eOD92nYhhoEhui9EjUtQVBH2s0wSjdRKLw0pwq/M=" providerId="None" clId="Web-{83770D36-AFEB-4ABB-9DF1-996C437A03DB}" dt="2024-10-16T18:00:16.087" v="752" actId="1076"/>
        <pc:sldMkLst>
          <pc:docMk/>
          <pc:sldMk cId="3714102167" sldId="454"/>
        </pc:sldMkLst>
        <pc:spChg chg="add">
          <ac:chgData name="Alex Delvoye" userId="6C3eOD92nYhhoEhui9EjUtQVBH2s0wSjdRKLw0pwq/M=" providerId="None" clId="Web-{83770D36-AFEB-4ABB-9DF1-996C437A03DB}" dt="2024-10-16T17:45:34.883" v="715"/>
          <ac:spMkLst>
            <pc:docMk/>
            <pc:sldMk cId="3714102167" sldId="454"/>
            <ac:spMk id="9" creationId="{2A9BE66A-FFE0-CA18-B221-FEBA10514377}"/>
          </ac:spMkLst>
        </pc:spChg>
        <pc:picChg chg="add mod">
          <ac:chgData name="Alex Delvoye" userId="6C3eOD92nYhhoEhui9EjUtQVBH2s0wSjdRKLw0pwq/M=" providerId="None" clId="Web-{83770D36-AFEB-4ABB-9DF1-996C437A03DB}" dt="2024-10-16T17:46:24.899" v="716" actId="1076"/>
          <ac:picMkLst>
            <pc:docMk/>
            <pc:sldMk cId="3714102167" sldId="454"/>
            <ac:picMk id="7" creationId="{F6C53926-10F7-BDEE-230C-B683D9CD3B49}"/>
          </ac:picMkLst>
        </pc:picChg>
      </pc:sldChg>
      <pc:sldChg chg="addSp delSp modSp add replId">
        <pc:chgData name="Alex Delvoye" userId="6C3eOD92nYhhoEhui9EjUtQVBH2s0wSjdRKLw0pwq/M=" providerId="None" clId="Web-{83770D36-AFEB-4ABB-9DF1-996C437A03DB}" dt="2024-10-16T18:00:14.712" v="751" actId="20577"/>
        <pc:sldMkLst>
          <pc:docMk/>
          <pc:sldMk cId="2552268145" sldId="455"/>
        </pc:sldMkLst>
        <pc:spChg chg="mod">
          <ac:chgData name="Alex Delvoye" userId="6C3eOD92nYhhoEhui9EjUtQVBH2s0wSjdRKLw0pwq/M=" providerId="None" clId="Web-{83770D36-AFEB-4ABB-9DF1-996C437A03DB}" dt="2024-10-16T17:55:57.555" v="738" actId="20577"/>
          <ac:spMkLst>
            <pc:docMk/>
            <pc:sldMk cId="2552268145" sldId="455"/>
            <ac:spMk id="2" creationId="{D8C5456F-8F69-4087-852A-C1A463F71A50}"/>
          </ac:spMkLst>
        </pc:spChg>
        <pc:spChg chg="mod">
          <ac:chgData name="Alex Delvoye" userId="6C3eOD92nYhhoEhui9EjUtQVBH2s0wSjdRKLw0pwq/M=" providerId="None" clId="Web-{83770D36-AFEB-4ABB-9DF1-996C437A03DB}" dt="2024-10-16T18:00:14.712" v="751" actId="20577"/>
          <ac:spMkLst>
            <pc:docMk/>
            <pc:sldMk cId="2552268145" sldId="455"/>
            <ac:spMk id="3" creationId="{9A6CE2A6-3B63-4A8C-8704-C8FCB9B7CE28}"/>
          </ac:spMkLst>
        </pc:spChg>
        <pc:picChg chg="add mod">
          <ac:chgData name="Alex Delvoye" userId="6C3eOD92nYhhoEhui9EjUtQVBH2s0wSjdRKLw0pwq/M=" providerId="None" clId="Web-{83770D36-AFEB-4ABB-9DF1-996C437A03DB}" dt="2024-10-16T17:57:39.993" v="741" actId="1076"/>
          <ac:picMkLst>
            <pc:docMk/>
            <pc:sldMk cId="2552268145" sldId="455"/>
            <ac:picMk id="5" creationId="{F1E424CC-7486-D64B-00D9-1E7E87A830F9}"/>
          </ac:picMkLst>
        </pc:picChg>
      </pc:sldChg>
      <pc:sldChg chg="modSp add replId">
        <pc:chgData name="Alex Delvoye" userId="6C3eOD92nYhhoEhui9EjUtQVBH2s0wSjdRKLw0pwq/M=" providerId="None" clId="Web-{83770D36-AFEB-4ABB-9DF1-996C437A03DB}" dt="2024-10-16T18:43:46.102" v="1001" actId="20577"/>
        <pc:sldMkLst>
          <pc:docMk/>
          <pc:sldMk cId="1398477837" sldId="456"/>
        </pc:sldMkLst>
        <pc:spChg chg="mod">
          <ac:chgData name="Alex Delvoye" userId="6C3eOD92nYhhoEhui9EjUtQVBH2s0wSjdRKLw0pwq/M=" providerId="None" clId="Web-{83770D36-AFEB-4ABB-9DF1-996C437A03DB}" dt="2024-10-16T18:37:28.056" v="928" actId="20577"/>
          <ac:spMkLst>
            <pc:docMk/>
            <pc:sldMk cId="1398477837" sldId="456"/>
            <ac:spMk id="2" creationId="{256C3873-324F-11DB-BF26-50E52585C0DB}"/>
          </ac:spMkLst>
        </pc:spChg>
        <pc:spChg chg="mod">
          <ac:chgData name="Alex Delvoye" userId="6C3eOD92nYhhoEhui9EjUtQVBH2s0wSjdRKLw0pwq/M=" providerId="None" clId="Web-{83770D36-AFEB-4ABB-9DF1-996C437A03DB}" dt="2024-10-16T18:43:46.102" v="1001" actId="20577"/>
          <ac:spMkLst>
            <pc:docMk/>
            <pc:sldMk cId="1398477837" sldId="456"/>
            <ac:spMk id="3" creationId="{EFC137EA-37D2-AA00-A502-E6EF9FF82B23}"/>
          </ac:spMkLst>
        </pc:spChg>
      </pc:sldChg>
      <pc:sldChg chg="modSp">
        <pc:chgData name="Alex Delvoye" userId="6C3eOD92nYhhoEhui9EjUtQVBH2s0wSjdRKLw0pwq/M=" providerId="None" clId="Web-{83770D36-AFEB-4ABB-9DF1-996C437A03DB}" dt="2024-10-16T18:57:19.024" v="1010" actId="20577"/>
        <pc:sldMkLst>
          <pc:docMk/>
          <pc:sldMk cId="3268394273" sldId="457"/>
        </pc:sldMkLst>
        <pc:spChg chg="mod">
          <ac:chgData name="Alex Delvoye" userId="6C3eOD92nYhhoEhui9EjUtQVBH2s0wSjdRKLw0pwq/M=" providerId="None" clId="Web-{83770D36-AFEB-4ABB-9DF1-996C437A03DB}" dt="2024-10-16T18:57:19.024" v="1010" actId="20577"/>
          <ac:spMkLst>
            <pc:docMk/>
            <pc:sldMk cId="3268394273" sldId="457"/>
            <ac:spMk id="3" creationId="{A4A8F303-CB75-9360-D628-A8385BE2F505}"/>
          </ac:spMkLst>
        </pc:spChg>
      </pc:sldChg>
      <pc:sldChg chg="modSp add ord replId">
        <pc:chgData name="Alex Delvoye" userId="6C3eOD92nYhhoEhui9EjUtQVBH2s0wSjdRKLw0pwq/M=" providerId="None" clId="Web-{83770D36-AFEB-4ABB-9DF1-996C437A03DB}" dt="2024-10-16T19:10:38.524" v="1068"/>
        <pc:sldMkLst>
          <pc:docMk/>
          <pc:sldMk cId="2856386639" sldId="458"/>
        </pc:sldMkLst>
        <pc:spChg chg="mod">
          <ac:chgData name="Alex Delvoye" userId="6C3eOD92nYhhoEhui9EjUtQVBH2s0wSjdRKLw0pwq/M=" providerId="None" clId="Web-{83770D36-AFEB-4ABB-9DF1-996C437A03DB}" dt="2024-10-16T19:08:22.462" v="1051" actId="20577"/>
          <ac:spMkLst>
            <pc:docMk/>
            <pc:sldMk cId="2856386639" sldId="458"/>
            <ac:spMk id="2" creationId="{2983B8B7-3290-F8AF-BE84-1D50A07CF514}"/>
          </ac:spMkLst>
        </pc:spChg>
      </pc:sldChg>
    </pc:docChg>
  </pc:docChgLst>
  <pc:docChgLst>
    <pc:chgData name="Alex Delvoye" userId="6C3eOD92nYhhoEhui9EjUtQVBH2s0wSjdRKLw0pwq/M=" providerId="None" clId="Web-{913F2B19-C4BF-42C6-BFBA-ADC650864060}"/>
    <pc:docChg chg="sldOrd">
      <pc:chgData name="Alex Delvoye" userId="6C3eOD92nYhhoEhui9EjUtQVBH2s0wSjdRKLw0pwq/M=" providerId="None" clId="Web-{913F2B19-C4BF-42C6-BFBA-ADC650864060}" dt="2024-10-23T18:13:44.194" v="3"/>
      <pc:docMkLst>
        <pc:docMk/>
      </pc:docMkLst>
      <pc:sldChg chg="ord">
        <pc:chgData name="Alex Delvoye" userId="6C3eOD92nYhhoEhui9EjUtQVBH2s0wSjdRKLw0pwq/M=" providerId="None" clId="Web-{913F2B19-C4BF-42C6-BFBA-ADC650864060}" dt="2024-10-23T18:13:37.881" v="2"/>
        <pc:sldMkLst>
          <pc:docMk/>
          <pc:sldMk cId="767633207" sldId="448"/>
        </pc:sldMkLst>
      </pc:sldChg>
      <pc:sldChg chg="ord">
        <pc:chgData name="Alex Delvoye" userId="6C3eOD92nYhhoEhui9EjUtQVBH2s0wSjdRKLw0pwq/M=" providerId="None" clId="Web-{913F2B19-C4BF-42C6-BFBA-ADC650864060}" dt="2024-10-23T18:13:44.194" v="3"/>
        <pc:sldMkLst>
          <pc:docMk/>
          <pc:sldMk cId="32387761" sldId="452"/>
        </pc:sldMkLst>
      </pc:sldChg>
    </pc:docChg>
  </pc:docChgLst>
  <pc:docChgLst>
    <pc:chgData name="Alex Delvoye" userId="6C3eOD92nYhhoEhui9EjUtQVBH2s0wSjdRKLw0pwq/M=" providerId="None" clId="Web-{DDB3E4C3-AF22-4204-AC05-7E6259BF3AAD}"/>
    <pc:docChg chg="modSld">
      <pc:chgData name="Alex Delvoye" userId="6C3eOD92nYhhoEhui9EjUtQVBH2s0wSjdRKLw0pwq/M=" providerId="None" clId="Web-{DDB3E4C3-AF22-4204-AC05-7E6259BF3AAD}" dt="2024-11-06T21:35:15.885" v="5"/>
      <pc:docMkLst>
        <pc:docMk/>
      </pc:docMkLst>
      <pc:sldChg chg="addSp delSp modSp">
        <pc:chgData name="Alex Delvoye" userId="6C3eOD92nYhhoEhui9EjUtQVBH2s0wSjdRKLw0pwq/M=" providerId="None" clId="Web-{DDB3E4C3-AF22-4204-AC05-7E6259BF3AAD}" dt="2024-11-06T21:35:15.885" v="5"/>
        <pc:sldMkLst>
          <pc:docMk/>
          <pc:sldMk cId="1687179891" sldId="467"/>
        </pc:sldMkLst>
        <pc:spChg chg="del mod">
          <ac:chgData name="Alex Delvoye" userId="6C3eOD92nYhhoEhui9EjUtQVBH2s0wSjdRKLw0pwq/M=" providerId="None" clId="Web-{DDB3E4C3-AF22-4204-AC05-7E6259BF3AAD}" dt="2024-11-06T21:34:23.414" v="2"/>
          <ac:spMkLst>
            <pc:docMk/>
            <pc:sldMk cId="1687179891" sldId="467"/>
            <ac:spMk id="3" creationId="{E783A3DC-2C09-B276-C5DC-30468905E1F6}"/>
          </ac:spMkLst>
        </pc:spChg>
        <pc:picChg chg="add mod ord">
          <ac:chgData name="Alex Delvoye" userId="6C3eOD92nYhhoEhui9EjUtQVBH2s0wSjdRKLw0pwq/M=" providerId="None" clId="Web-{DDB3E4C3-AF22-4204-AC05-7E6259BF3AAD}" dt="2024-11-06T21:35:15.885" v="5"/>
          <ac:picMkLst>
            <pc:docMk/>
            <pc:sldMk cId="1687179891" sldId="467"/>
            <ac:picMk id="4" creationId="{A777771A-291A-0CF5-9AE4-FCB11787287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73CA7-1D72-4E77-B82B-098035D9906F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619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71BEF-8B07-4870-9B15-44CCDD05EAE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FAD5-C921-489C-BB96-BD885938F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57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9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Alex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6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Alex-what department is looking for</a:t>
            </a:r>
            <a:endParaRPr lang="en-US"/>
          </a:p>
          <a:p>
            <a:r>
              <a:rPr lang="en-US">
                <a:cs typeface="Calibri"/>
              </a:rPr>
              <a:t>Annie-what RSP is looking for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85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35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5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Annie-what certification means legally, malign foreign recruitment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49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32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45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36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33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5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47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18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Alex</a:t>
            </a:r>
          </a:p>
          <a:p>
            <a:r>
              <a:rPr lang="en-US"/>
              <a:t>Example: download citation link under "abstract" https://iopscience.iop.org/article/10.1088/2399-1984/ad36ff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34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87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0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51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6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85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75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84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12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Alex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7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0617" y="63645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9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9788" y="2057400"/>
            <a:ext cx="3932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5708" y="62043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9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838200" y="1690688"/>
            <a:ext cx="10515600" cy="104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6538" y="62263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620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5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8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6849" y="6211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85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7668" y="62197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6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850" y="4562475"/>
            <a:ext cx="1051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5917" y="6203423"/>
            <a:ext cx="2743438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46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8588" y="61853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9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39788" y="1671638"/>
            <a:ext cx="1051560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163606" y="62686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9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838200" y="1690688"/>
            <a:ext cx="10515600" cy="117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0689" y="6231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7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2596" y="62247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1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9788" y="2057400"/>
            <a:ext cx="3932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1343" y="6190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8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51" y="-752146"/>
            <a:ext cx="5486494" cy="331411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8198" y="1843950"/>
            <a:ext cx="105155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Symposium for Research Administrators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effectLst/>
                <a:latin typeface="Georgia" panose="02040502050405020303" pitchFamily="18" charset="0"/>
              </a:rPr>
              <a:t>University</a:t>
            </a:r>
            <a:r>
              <a:rPr lang="en-US" sz="3600" baseline="0">
                <a:effectLst/>
                <a:latin typeface="Georgia" panose="02040502050405020303" pitchFamily="18" charset="0"/>
              </a:rPr>
              <a:t> of Wisconsin-Madison</a:t>
            </a:r>
          </a:p>
          <a:p>
            <a:pPr algn="ctr"/>
            <a:r>
              <a:rPr lang="en-US" sz="3600" baseline="0">
                <a:effectLst/>
                <a:latin typeface="Georgia" panose="02040502050405020303" pitchFamily="18" charset="0"/>
              </a:rPr>
              <a:t>November 7</a:t>
            </a:r>
            <a:r>
              <a:rPr lang="en-US" sz="3600" baseline="30000">
                <a:effectLst/>
                <a:latin typeface="Georgia" panose="02040502050405020303" pitchFamily="18" charset="0"/>
              </a:rPr>
              <a:t>th</a:t>
            </a:r>
            <a:r>
              <a:rPr lang="en-US" sz="3600" baseline="0">
                <a:effectLst/>
                <a:latin typeface="Georgia" panose="02040502050405020303" pitchFamily="18" charset="0"/>
              </a:rPr>
              <a:t>, 2024</a:t>
            </a:r>
            <a:endParaRPr lang="en-US" sz="3600">
              <a:effectLst/>
              <a:latin typeface="Georgia" panose="02040502050405020303" pitchFamily="18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38199" y="3311611"/>
            <a:ext cx="10515599" cy="8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9245" y="63554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9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8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7505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" y="5780393"/>
            <a:ext cx="2434015" cy="147026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106239" y="6546362"/>
            <a:ext cx="3741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n-US" sz="9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Wisconsin - 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1785" y="61812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5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guides.library.wisc.edu/researcherprofiles/orci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policy-and-compliance/changes-coming-2025/common-forms-for-biosketch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delvoye@wisc.edu" TargetMode="External"/><Relationship Id="rId2" Type="http://schemas.openxmlformats.org/officeDocument/2006/relationships/hyperlink" Target="mailto:annie.studer@rsp.wisc.ed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scienc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scienc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scienc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scienc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uwmadison.app.box.com/file/167466730685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sp.wisc.edu/ResearchContac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25E6-FC2C-9EA4-1FC6-DBEACAE6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Support in </a:t>
            </a:r>
            <a:r>
              <a:rPr lang="en-US" err="1"/>
              <a:t>SciENcv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79EB1-8013-174C-B395-9C0FE9FCE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360" y="1875052"/>
            <a:ext cx="775208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Common Forms were developed by the National Science and Technology Council's Research Security Subcommittee</a:t>
            </a:r>
          </a:p>
          <a:p>
            <a:pPr lvl="1"/>
            <a:r>
              <a:rPr lang="en-US">
                <a:cs typeface="Calibri"/>
              </a:rPr>
              <a:t>NSF Biographical Sketch</a:t>
            </a:r>
          </a:p>
          <a:p>
            <a:pPr lvl="1"/>
            <a:r>
              <a:rPr lang="en-US">
                <a:cs typeface="Calibri"/>
              </a:rPr>
              <a:t>NSF Current and Pending Support</a:t>
            </a:r>
          </a:p>
          <a:p>
            <a:r>
              <a:rPr lang="en-US">
                <a:cs typeface="Calibri"/>
              </a:rPr>
              <a:t>The National Science Foundation (NSF) acts as the steward for these forms</a:t>
            </a:r>
          </a:p>
          <a:p>
            <a:r>
              <a:rPr lang="en-US">
                <a:cs typeface="Calibri"/>
              </a:rPr>
              <a:t>Other documents generated in </a:t>
            </a:r>
            <a:r>
              <a:rPr lang="en-US" err="1">
                <a:cs typeface="Calibri"/>
              </a:rPr>
              <a:t>SciENcv</a:t>
            </a:r>
            <a:endParaRPr lang="en-US">
              <a:cs typeface="Calibri"/>
            </a:endParaRPr>
          </a:p>
          <a:p>
            <a:pPr lvl="1"/>
            <a:r>
              <a:rPr lang="en-US">
                <a:cs typeface="Calibri"/>
              </a:rPr>
              <a:t>NIH </a:t>
            </a:r>
            <a:r>
              <a:rPr lang="en-US" err="1">
                <a:cs typeface="Calibri"/>
              </a:rPr>
              <a:t>Biosketch</a:t>
            </a:r>
          </a:p>
          <a:p>
            <a:pPr lvl="1"/>
            <a:r>
              <a:rPr lang="en-US">
                <a:cs typeface="Calibri"/>
              </a:rPr>
              <a:t>NIH Fellowship </a:t>
            </a:r>
            <a:r>
              <a:rPr lang="en-US" err="1">
                <a:cs typeface="Calibri"/>
              </a:rPr>
              <a:t>Biosketch</a:t>
            </a:r>
          </a:p>
          <a:p>
            <a:pPr lvl="1"/>
            <a:r>
              <a:rPr lang="en-US">
                <a:cs typeface="Calibri"/>
              </a:rPr>
              <a:t>IES </a:t>
            </a:r>
            <a:r>
              <a:rPr lang="en-US" err="1">
                <a:cs typeface="Calibri"/>
              </a:rPr>
              <a:t>Biosketch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E318F-45FC-A2E4-21F0-0F5DB23C5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A screenshot of a document&#10;&#10;Description automatically generated">
            <a:extLst>
              <a:ext uri="{FF2B5EF4-FFF2-40B4-BE49-F238E27FC236}">
                <a16:creationId xmlns:a16="http://schemas.microsoft.com/office/drawing/2014/main" id="{5FD2BB2C-1C69-32FC-7215-93F7B5BDD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272" y="2284730"/>
            <a:ext cx="3515360" cy="3414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656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5456F-8F69-4087-852A-C1A463F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Biosketch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CE2A6-3B63-4A8C-8704-C8FCB9B7C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33979"/>
            <a:ext cx="6277944" cy="4360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"/>
                <a:cs typeface="Calibri"/>
              </a:rPr>
              <a:t>Identifying information (name, position title, ORCID ID)</a:t>
            </a:r>
          </a:p>
          <a:p>
            <a:r>
              <a:rPr lang="en-US">
                <a:latin typeface="Calibri"/>
                <a:cs typeface="Calibri"/>
              </a:rPr>
              <a:t>Professional Preparation (e.g., education and training)</a:t>
            </a:r>
          </a:p>
          <a:p>
            <a:r>
              <a:rPr lang="en-US">
                <a:latin typeface="Calibri"/>
                <a:cs typeface="Calibri"/>
              </a:rPr>
              <a:t>Appointments and Positions</a:t>
            </a:r>
          </a:p>
          <a:p>
            <a:r>
              <a:rPr lang="en-US">
                <a:latin typeface="Calibri"/>
                <a:cs typeface="Calibri"/>
              </a:rPr>
              <a:t>Products</a:t>
            </a:r>
          </a:p>
          <a:p>
            <a:pPr lvl="1"/>
            <a:r>
              <a:rPr lang="en-US">
                <a:latin typeface="Calibri"/>
                <a:cs typeface="Calibri"/>
              </a:rPr>
              <a:t>5 products most closely related to the proposed project</a:t>
            </a:r>
          </a:p>
          <a:p>
            <a:pPr lvl="1"/>
            <a:r>
              <a:rPr lang="en-US">
                <a:latin typeface="Calibri"/>
                <a:cs typeface="Calibri"/>
              </a:rPr>
              <a:t>5 other significant products, whether or not related to proposed project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AB8FB-6636-4C67-9A67-2A43AC9C6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A document with text and images&#10;&#10;Description automatically generated">
            <a:extLst>
              <a:ext uri="{FF2B5EF4-FFF2-40B4-BE49-F238E27FC236}">
                <a16:creationId xmlns:a16="http://schemas.microsoft.com/office/drawing/2014/main" id="{D7FC4206-9919-DDE5-8263-A2B660B30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413" y="423863"/>
            <a:ext cx="4886325" cy="6010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4696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5456F-8F69-4087-852A-C1A463F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Biosketch</a:t>
            </a:r>
            <a:r>
              <a:rPr lang="en-US"/>
              <a:t> – </a:t>
            </a:r>
            <a:r>
              <a:rPr lang="en-US" err="1"/>
              <a:t>Synergystic</a:t>
            </a:r>
            <a:r>
              <a:rPr lang="en-US"/>
              <a:t> Activities</a:t>
            </a: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CE2A6-3B63-4A8C-8704-C8FCB9B7C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33979"/>
            <a:ext cx="10516569" cy="4360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"/>
                <a:cs typeface="Calibri"/>
              </a:rPr>
              <a:t>Note: Biographical Sketch </a:t>
            </a:r>
            <a:r>
              <a:rPr lang="en-US" b="1">
                <a:latin typeface="Calibri"/>
                <a:cs typeface="Calibri"/>
              </a:rPr>
              <a:t>no longer includes</a:t>
            </a:r>
            <a:r>
              <a:rPr lang="en-US">
                <a:latin typeface="Calibri"/>
                <a:cs typeface="Calibri"/>
              </a:rPr>
              <a:t> Synergistic Activities</a:t>
            </a:r>
          </a:p>
          <a:p>
            <a:r>
              <a:rPr lang="en-US">
                <a:cs typeface="Calibri"/>
              </a:rPr>
              <a:t>Upload as separate document for NSF proposals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AB8FB-6636-4C67-9A67-2A43AC9C6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F1E424CC-7486-D64B-00D9-1E7E87A83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640" y="2904490"/>
            <a:ext cx="7772400" cy="3467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268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5231-47F8-1963-E7ED-6FE280FD0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and Pending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ACE8D-0A69-9473-7B95-608217D91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05550" cy="4360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Identifying information (name, position title, ORCID ID)</a:t>
            </a:r>
          </a:p>
          <a:p>
            <a:r>
              <a:rPr lang="en-US">
                <a:cs typeface="Calibri"/>
              </a:rPr>
              <a:t>Proposals/active projects</a:t>
            </a:r>
          </a:p>
          <a:p>
            <a:r>
              <a:rPr lang="en-US">
                <a:cs typeface="Calibri"/>
              </a:rPr>
              <a:t>In-kind contributions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A6289-4C8E-68D8-8C02-E00932960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 descr="A document with text and numbers&#10;&#10;Description automatically generated">
            <a:extLst>
              <a:ext uri="{FF2B5EF4-FFF2-40B4-BE49-F238E27FC236}">
                <a16:creationId xmlns:a16="http://schemas.microsoft.com/office/drawing/2014/main" id="{1212EF78-2C07-3148-9E05-2A7F5A8B5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988" y="1909763"/>
            <a:ext cx="4457700" cy="4457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0356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15B8B-C103-5E9A-028B-F22E4E5AC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Current and Pending Support</a:t>
            </a:r>
            <a:endParaRPr lang="en-US"/>
          </a:p>
        </p:txBody>
      </p:sp>
      <p:pic>
        <p:nvPicPr>
          <p:cNvPr id="4" name="Content Placeholder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A777771A-291A-0CF5-9AE4-FCB1178728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344184"/>
            <a:ext cx="10515600" cy="3076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5CB6D-526D-AF5C-C747-BFDD883C6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79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5231-47F8-1963-E7ED-6FE280FD0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SciENcv</a:t>
            </a:r>
            <a:r>
              <a:rPr lang="en-US">
                <a:cs typeface="Calibri Light"/>
              </a:rPr>
              <a:t> Help Text for Questions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A6289-4C8E-68D8-8C02-E00932960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ADEE17D5-6FB3-A150-77F5-EA51080DAB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992"/>
          <a:stretch/>
        </p:blipFill>
        <p:spPr>
          <a:xfrm>
            <a:off x="7015163" y="2990850"/>
            <a:ext cx="4772059" cy="2047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A screenshot of a document&#10;&#10;Description automatically generated">
            <a:extLst>
              <a:ext uri="{FF2B5EF4-FFF2-40B4-BE49-F238E27FC236}">
                <a16:creationId xmlns:a16="http://schemas.microsoft.com/office/drawing/2014/main" id="{91DD1583-A89E-D112-AF29-BEC798FF3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38" y="2243138"/>
            <a:ext cx="6048375" cy="3162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4260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5231-47F8-1963-E7ED-6FE280FD0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Certification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ACE8D-0A69-9473-7B95-608217D91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PIs </a:t>
            </a:r>
            <a:r>
              <a:rPr lang="en-US" b="1">
                <a:cs typeface="Calibri"/>
              </a:rPr>
              <a:t>must</a:t>
            </a:r>
            <a:r>
              <a:rPr lang="en-US">
                <a:cs typeface="Calibri"/>
              </a:rPr>
              <a:t> certify their </a:t>
            </a:r>
            <a:r>
              <a:rPr lang="en-US" err="1">
                <a:cs typeface="Calibri"/>
              </a:rPr>
              <a:t>biosketch</a:t>
            </a:r>
            <a:r>
              <a:rPr lang="en-US">
                <a:cs typeface="Calibri"/>
              </a:rPr>
              <a:t> and current and pending support by downloading the PDF from </a:t>
            </a:r>
            <a:r>
              <a:rPr lang="en-US" err="1">
                <a:cs typeface="Calibri"/>
              </a:rPr>
              <a:t>SciENcv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Research administrators </a:t>
            </a:r>
            <a:r>
              <a:rPr lang="en-US" b="1">
                <a:cs typeface="Calibri"/>
              </a:rPr>
              <a:t>cannot</a:t>
            </a:r>
            <a:r>
              <a:rPr lang="en-US">
                <a:cs typeface="Calibri"/>
              </a:rPr>
              <a:t> download document without PI certification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A6289-4C8E-68D8-8C02-E00932960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2741058-83B2-A822-C3D3-6E3586F7E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860" y="3219768"/>
            <a:ext cx="5883275" cy="3245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9FF02C4B-E4ED-AE13-6527-EA13E039B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98" y="4311968"/>
            <a:ext cx="3324225" cy="1057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0C01570-5E78-7EE0-8DC2-F1F36021BC8D}"/>
              </a:ext>
            </a:extLst>
          </p:cNvPr>
          <p:cNvSpPr/>
          <p:nvPr/>
        </p:nvSpPr>
        <p:spPr>
          <a:xfrm>
            <a:off x="4216400" y="4622800"/>
            <a:ext cx="518159" cy="43687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43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57B96-D6EA-409F-8A09-1940ABEB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ORCID ID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B9FCD-27DE-ABBA-AE05-267A79314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Some sponsors (NIH, DOE) are starting to require ORCID ID on </a:t>
            </a:r>
            <a:r>
              <a:rPr lang="en-US" err="1">
                <a:cs typeface="Calibri"/>
              </a:rPr>
              <a:t>biosketch</a:t>
            </a:r>
            <a:r>
              <a:rPr lang="en-US">
                <a:cs typeface="Calibri"/>
              </a:rPr>
              <a:t> and current and pending support by May 2025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Encourage your PIs to connect their ORCID ID to </a:t>
            </a:r>
            <a:r>
              <a:rPr lang="en-US" err="1">
                <a:cs typeface="Calibri"/>
              </a:rPr>
              <a:t>SciENcv</a:t>
            </a:r>
            <a:r>
              <a:rPr lang="en-US">
                <a:cs typeface="Calibri"/>
              </a:rPr>
              <a:t> early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UW–Madison Libraries offer ORCID support. You can refer researchers to the </a:t>
            </a:r>
            <a:r>
              <a:rPr lang="en-US">
                <a:cs typeface="Calibri"/>
                <a:hlinkClick r:id="rId3"/>
              </a:rPr>
              <a:t>Libraries’ ORCID support page</a:t>
            </a:r>
            <a:r>
              <a:rPr lang="en-US">
                <a:cs typeface="Calibri"/>
              </a:rPr>
              <a:t> if they need help creating or managing their ORCID accounts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D55EA-AB92-6904-B42A-9EB66BAB3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7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57B96-D6EA-409F-8A09-1940ABEB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ORCID ID Connection – 2 Ways to Connect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D55EA-AB92-6904-B42A-9EB66BAB3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A screenshot of a profile&#10;&#10;Description automatically generated">
            <a:extLst>
              <a:ext uri="{FF2B5EF4-FFF2-40B4-BE49-F238E27FC236}">
                <a16:creationId xmlns:a16="http://schemas.microsoft.com/office/drawing/2014/main" id="{F6C53926-10F7-BDEE-230C-B683D9CD3B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22" t="2413" r="3297" b="2681"/>
          <a:stretch/>
        </p:blipFill>
        <p:spPr>
          <a:xfrm>
            <a:off x="7783286" y="2754086"/>
            <a:ext cx="3298376" cy="3457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A9BE66A-FFE0-CA18-B221-FEBA10514377}"/>
              </a:ext>
            </a:extLst>
          </p:cNvPr>
          <p:cNvSpPr/>
          <p:nvPr/>
        </p:nvSpPr>
        <p:spPr>
          <a:xfrm>
            <a:off x="7068456" y="4163422"/>
            <a:ext cx="538480" cy="3962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4F0DF8E-8C1F-35BE-2A06-B1021FBF5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29" y="2907932"/>
            <a:ext cx="6444344" cy="3066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F630E2-E864-0097-F0A8-2A7292334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505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Add ORCID to </a:t>
            </a:r>
            <a:r>
              <a:rPr lang="en-US" err="1">
                <a:cs typeface="Calibri"/>
              </a:rPr>
              <a:t>SciENcv</a:t>
            </a:r>
            <a:r>
              <a:rPr lang="en-US">
                <a:cs typeface="Calibri"/>
              </a:rPr>
              <a:t> Profile</a:t>
            </a:r>
          </a:p>
          <a:p>
            <a:pPr lvl="1"/>
            <a:r>
              <a:rPr lang="en-US">
                <a:cs typeface="Calibri"/>
              </a:rPr>
              <a:t>Will show up on newly generated blank documents</a:t>
            </a:r>
          </a:p>
        </p:txBody>
      </p:sp>
    </p:spTree>
    <p:extLst>
      <p:ext uri="{BB962C8B-B14F-4D97-AF65-F5344CB8AC3E}">
        <p14:creationId xmlns:p14="http://schemas.microsoft.com/office/powerpoint/2010/main" val="3714102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57B96-D6EA-409F-8A09-1940ABEB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ORCID ID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B9FCD-27DE-ABBA-AE05-267A79314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Add ORCID to already existing documents</a:t>
            </a:r>
          </a:p>
          <a:p>
            <a:pPr lvl="1"/>
            <a:r>
              <a:rPr lang="en-US">
                <a:cs typeface="Calibri"/>
              </a:rPr>
              <a:t>Enter document and "Edit" Identifying Information section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D55EA-AB92-6904-B42A-9EB66BAB3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C1FDFE0F-6851-6CB4-E03F-4E5B23971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862" y="4478655"/>
            <a:ext cx="9058275" cy="1924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white paper with black text&#10;&#10;Description automatically generated">
            <a:extLst>
              <a:ext uri="{FF2B5EF4-FFF2-40B4-BE49-F238E27FC236}">
                <a16:creationId xmlns:a16="http://schemas.microsoft.com/office/drawing/2014/main" id="{37D1DF27-0DD0-D1E2-AB70-EE4841048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363" y="2690813"/>
            <a:ext cx="603885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235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14005-77DA-40A6-8422-38EDB2CE8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1198563"/>
            <a:ext cx="9239250" cy="1511300"/>
          </a:xfrm>
        </p:spPr>
        <p:txBody>
          <a:bodyPr>
            <a:noAutofit/>
          </a:bodyPr>
          <a:lstStyle/>
          <a:p>
            <a:r>
              <a:rPr lang="en-US" sz="4000" b="1" err="1">
                <a:ea typeface="+mj-lt"/>
                <a:cs typeface="+mj-lt"/>
              </a:rPr>
              <a:t>SciENcv</a:t>
            </a:r>
            <a:r>
              <a:rPr lang="en-US" sz="4000" b="1">
                <a:ea typeface="+mj-lt"/>
                <a:cs typeface="+mj-lt"/>
              </a:rPr>
              <a:t>: PI to Research Admin – An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59A1B-F24E-4185-91DB-4666948969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Georgia"/>
              </a:rPr>
              <a:t>Annie Studer,  Grants &amp; Contracts Specialist – Proposals, RSP</a:t>
            </a:r>
          </a:p>
          <a:p>
            <a:r>
              <a:rPr lang="en-US">
                <a:latin typeface="Georgia"/>
              </a:rPr>
              <a:t>Alex </a:t>
            </a:r>
            <a:r>
              <a:rPr lang="en-US" err="1">
                <a:latin typeface="Georgia"/>
              </a:rPr>
              <a:t>Delvoye</a:t>
            </a:r>
            <a:r>
              <a:rPr lang="en-US">
                <a:latin typeface="Georgia"/>
              </a:rPr>
              <a:t>, Research Administrator, Mechanical Engineering Department</a:t>
            </a:r>
            <a:endParaRPr lang="en-US"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B8F9E-1AA7-4A3B-A56E-E1990EDCF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10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B8B7-3290-F8AF-BE84-1D50A07CF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Products – ORCID ID and My 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5A238-B0CA-5DEC-2F65-C6A5E9AF4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1EF2B6-E21A-72F8-98F9-8798C2AB8546}"/>
              </a:ext>
            </a:extLst>
          </p:cNvPr>
          <p:cNvSpPr txBox="1">
            <a:spLocks/>
          </p:cNvSpPr>
          <p:nvPr/>
        </p:nvSpPr>
        <p:spPr>
          <a:xfrm>
            <a:off x="838200" y="187505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Access publications from the PI's My Bibliography or ORCID accounts</a:t>
            </a:r>
          </a:p>
          <a:p>
            <a:pPr lvl="1"/>
            <a:r>
              <a:rPr lang="en-US">
                <a:cs typeface="Calibri"/>
              </a:rPr>
              <a:t>PI or delegate must add citations to My </a:t>
            </a:r>
            <a:r>
              <a:rPr lang="en-US" err="1">
                <a:cs typeface="Calibri"/>
              </a:rPr>
              <a:t>Bibliogrpahy</a:t>
            </a:r>
            <a:endParaRPr lang="en-US">
              <a:cs typeface="Calibri"/>
            </a:endParaRPr>
          </a:p>
          <a:p>
            <a:pPr lvl="1"/>
            <a:r>
              <a:rPr lang="en-US">
                <a:cs typeface="Calibri"/>
              </a:rPr>
              <a:t>ORCID ID can automatically add publications or PI can add them to their account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132F703D-0B97-81ED-38E0-D4967A317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19700" y="3541877"/>
            <a:ext cx="6657975" cy="2522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F0AE0D0F-85B6-208E-B58F-FDA052D66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3" y="4048125"/>
            <a:ext cx="4029075" cy="115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4F66CB60-CED6-D202-DF2E-94CBA4226680}"/>
              </a:ext>
            </a:extLst>
          </p:cNvPr>
          <p:cNvSpPr/>
          <p:nvPr/>
        </p:nvSpPr>
        <p:spPr>
          <a:xfrm>
            <a:off x="4648200" y="4467225"/>
            <a:ext cx="400050" cy="3429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86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B8B7-3290-F8AF-BE84-1D50A07CF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Bibliography  - Accessing PI Citations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5A238-B0CA-5DEC-2F65-C6A5E9AF4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21</a:t>
            </a:fld>
            <a:endParaRPr lang="en-US"/>
          </a:p>
        </p:txBody>
      </p:sp>
      <p:pic>
        <p:nvPicPr>
          <p:cNvPr id="6" name="Content Placeholder 5" descr="A screenshot of a website&#10;&#10;Description automatically generated">
            <a:extLst>
              <a:ext uri="{FF2B5EF4-FFF2-40B4-BE49-F238E27FC236}">
                <a16:creationId xmlns:a16="http://schemas.microsoft.com/office/drawing/2014/main" id="{A18A21C5-FD8D-872B-5851-CC74F8D5E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9775" y="1824305"/>
            <a:ext cx="8172450" cy="2109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9142C972-1978-54AC-8A10-5FBA516CCCE4}"/>
              </a:ext>
            </a:extLst>
          </p:cNvPr>
          <p:cNvSpPr/>
          <p:nvPr/>
        </p:nvSpPr>
        <p:spPr>
          <a:xfrm>
            <a:off x="5848349" y="4057649"/>
            <a:ext cx="333375" cy="3143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FB6D4277-F326-8830-8303-ED6A26644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225" y="4472611"/>
            <a:ext cx="7067550" cy="2113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5667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B8B7-3290-F8AF-BE84-1D50A07CF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Bibliography – Manually Adding Citations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5A238-B0CA-5DEC-2F65-C6A5E9AF4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22</a:t>
            </a:fld>
            <a:endParaRPr lang="en-US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2C37CB83-B646-DFB0-66A7-8EB73406A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564093"/>
            <a:ext cx="6677025" cy="2716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A5A5B5C1-E35A-0AEF-6CD4-19E0B3F2A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488" y="1795463"/>
            <a:ext cx="39243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7384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B8B7-3290-F8AF-BE84-1D50A07CF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Bibliography  - Download Citations</a:t>
            </a: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D8F84-72AA-C1C5-5250-B09F7A633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Search for publication using Google</a:t>
            </a:r>
          </a:p>
          <a:p>
            <a:pPr lvl="1"/>
            <a:r>
              <a:rPr lang="en-US">
                <a:cs typeface="Calibri"/>
              </a:rPr>
              <a:t>May be on journal's website, ResearchGate, etc.</a:t>
            </a:r>
          </a:p>
          <a:p>
            <a:pPr lvl="1"/>
            <a:r>
              <a:rPr lang="en-US">
                <a:cs typeface="Calibri"/>
              </a:rPr>
              <a:t>Find the option to download the citation somewhere on website</a:t>
            </a:r>
          </a:p>
          <a:p>
            <a:r>
              <a:rPr lang="en-US">
                <a:cs typeface="Calibri"/>
              </a:rPr>
              <a:t>Download citation in RIS format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5A238-B0CA-5DEC-2F65-C6A5E9AF4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A white square with black text&#10;&#10;Description automatically generated">
            <a:extLst>
              <a:ext uri="{FF2B5EF4-FFF2-40B4-BE49-F238E27FC236}">
                <a16:creationId xmlns:a16="http://schemas.microsoft.com/office/drawing/2014/main" id="{B3946EC7-6315-D983-5E10-AECF24EAC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632" y="5062500"/>
            <a:ext cx="4053567" cy="730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blue rectangle with black text&#10;&#10;Description automatically generated">
            <a:extLst>
              <a:ext uri="{FF2B5EF4-FFF2-40B4-BE49-F238E27FC236}">
                <a16:creationId xmlns:a16="http://schemas.microsoft.com/office/drawing/2014/main" id="{AA487900-404F-A95D-3649-06DE1BC73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810" y="4050847"/>
            <a:ext cx="4052208" cy="704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5180D55-31E8-63DE-CEA1-674127A4F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837" y="3428320"/>
            <a:ext cx="5147583" cy="3060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4358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B8B7-3290-F8AF-BE84-1D50A07CF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Bibliography  - Download Citations</a:t>
            </a: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D8F84-72AA-C1C5-5250-B09F7A633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cs typeface="Calibri"/>
              </a:rPr>
              <a:t>Upload "From a file" into My Bibliography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Go back to </a:t>
            </a:r>
            <a:r>
              <a:rPr lang="en-US" err="1">
                <a:cs typeface="Calibri"/>
              </a:rPr>
              <a:t>SciENcv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biosketch</a:t>
            </a:r>
            <a:r>
              <a:rPr lang="en-US">
                <a:cs typeface="Calibri"/>
              </a:rPr>
              <a:t> and citation will be available to select as a product under "My Bibliography"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5A238-B0CA-5DEC-2F65-C6A5E9AF4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DC979550-9661-BBE0-6491-C22C6F655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79" y="2516461"/>
            <a:ext cx="7449911" cy="2323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CD62771-6984-95F6-7106-E03A737029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89" t="5155" r="3475" b="5155"/>
          <a:stretch/>
        </p:blipFill>
        <p:spPr>
          <a:xfrm>
            <a:off x="9137877" y="2803071"/>
            <a:ext cx="2635616" cy="1894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4F044DD4-460B-5B7B-2041-68C654C9188E}"/>
              </a:ext>
            </a:extLst>
          </p:cNvPr>
          <p:cNvSpPr/>
          <p:nvPr/>
        </p:nvSpPr>
        <p:spPr>
          <a:xfrm>
            <a:off x="8588828" y="3679370"/>
            <a:ext cx="413656" cy="3701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25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7BFBB-5356-D8D6-0934-7CBC31A64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NIH – What Should We Expect?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A5253-8ED3-2078-5D7A-A8E8622C1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+mn-lt"/>
                <a:cs typeface="+mn-lt"/>
                <a:hlinkClick r:id="rId3"/>
              </a:rPr>
              <a:t>https://grants.nih.gov/policy-and-compliance/changes-coming-2025/common-forms-for-biosketch</a:t>
            </a:r>
            <a:endParaRPr lang="en-US" dirty="0">
              <a:ea typeface="+mn-lt"/>
              <a:cs typeface="+mn-lt"/>
            </a:endParaRPr>
          </a:p>
          <a:p>
            <a:endParaRPr lang="en-US">
              <a:cs typeface="Calibri"/>
            </a:endParaRPr>
          </a:p>
          <a:p>
            <a:r>
              <a:rPr lang="en-US" dirty="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Applicants and recipients must use Common Forms for application due dates and report submission dates on or after May 25, 2025.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dirty="0">
              <a:ea typeface="Open Sans"/>
              <a:cs typeface="Calibri"/>
            </a:endParaRPr>
          </a:p>
          <a:p>
            <a:r>
              <a:rPr lang="en-US" dirty="0">
                <a:highlight>
                  <a:srgbClr val="FFFF00"/>
                </a:highlight>
                <a:ea typeface="Open Sans"/>
                <a:cs typeface="Calibri"/>
              </a:rPr>
              <a:t>Familiarize yourself prior to May 25th, 2025 in order to meet requirements of SUBMISSIONS</a:t>
            </a:r>
          </a:p>
          <a:p>
            <a:r>
              <a:rPr lang="en-US" dirty="0">
                <a:highlight>
                  <a:srgbClr val="FFFF00"/>
                </a:highlight>
                <a:ea typeface="Open Sans"/>
                <a:cs typeface="Calibri"/>
              </a:rPr>
              <a:t>Forms will be required NOT when you create application package but WHEN it's actually submitted.</a:t>
            </a:r>
          </a:p>
          <a:p>
            <a:endParaRPr lang="en-US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5D36E-0CF5-65E1-821C-4E5487015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85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B8B7-3290-F8AF-BE84-1D50A07CF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D8F84-72AA-C1C5-5250-B09F7A633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2400">
              <a:latin typeface="Georgia"/>
              <a:cs typeface="Calibri"/>
            </a:endParaRPr>
          </a:p>
          <a:p>
            <a:pPr marL="0" indent="0" algn="ctr">
              <a:buNone/>
            </a:pPr>
            <a:r>
              <a:rPr lang="en-US" sz="2400">
                <a:latin typeface="Georgia"/>
                <a:cs typeface="Calibri"/>
              </a:rPr>
              <a:t>Annie Studer (</a:t>
            </a:r>
            <a:r>
              <a:rPr lang="en-US" sz="2400">
                <a:ea typeface="+mn-lt"/>
                <a:cs typeface="+mn-lt"/>
                <a:hlinkClick r:id="rId2"/>
              </a:rPr>
              <a:t>annie.studer@rsp.wisc.edu</a:t>
            </a:r>
            <a:r>
              <a:rPr lang="en-US" sz="2400">
                <a:latin typeface="Georgia"/>
                <a:cs typeface="Calibri"/>
              </a:rPr>
              <a:t>) </a:t>
            </a:r>
            <a:endParaRPr lang="en-US">
              <a:cs typeface="Calibri"/>
            </a:endParaRPr>
          </a:p>
          <a:p>
            <a:pPr marL="0" indent="0" algn="ctr">
              <a:buNone/>
            </a:pPr>
            <a:r>
              <a:rPr lang="en-US" sz="2400">
                <a:latin typeface="Georgia"/>
                <a:cs typeface="Calibri"/>
              </a:rPr>
              <a:t>Alex </a:t>
            </a:r>
            <a:r>
              <a:rPr lang="en-US" sz="2400" err="1">
                <a:latin typeface="Georgia"/>
                <a:cs typeface="Calibri"/>
              </a:rPr>
              <a:t>Delvoye</a:t>
            </a:r>
            <a:r>
              <a:rPr lang="en-US" sz="2400">
                <a:latin typeface="Georgia"/>
                <a:cs typeface="Calibri"/>
              </a:rPr>
              <a:t> (</a:t>
            </a:r>
            <a:r>
              <a:rPr lang="en-US" sz="2400">
                <a:latin typeface="Georgia"/>
                <a:cs typeface="Calibri"/>
                <a:hlinkClick r:id="rId3"/>
              </a:rPr>
              <a:t>delvoye@wisc.edu</a:t>
            </a:r>
            <a:r>
              <a:rPr lang="en-US" sz="2400">
                <a:latin typeface="Georgia"/>
                <a:cs typeface="Calibri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5A238-B0CA-5DEC-2F65-C6A5E9AF4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A940-7384-FF8B-427A-3401B0AC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</a:t>
            </a:r>
            <a:r>
              <a:rPr lang="en-US" err="1"/>
              <a:t>SciENcv</a:t>
            </a:r>
            <a:r>
              <a:rPr lang="en-US"/>
              <a:t> PI’s are more involved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D126B-B04A-E064-F2C3-E98D1CE4D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PI responsibilities</a:t>
            </a:r>
          </a:p>
          <a:p>
            <a:pPr lvl="1"/>
            <a:r>
              <a:rPr lang="en-US">
                <a:cs typeface="Calibri"/>
              </a:rPr>
              <a:t>Create SciENcv account - </a:t>
            </a:r>
            <a:r>
              <a:rPr lang="en-US">
                <a:ea typeface="+mn-lt"/>
                <a:cs typeface="+mn-lt"/>
                <a:hlinkClick r:id="rId3"/>
              </a:rPr>
              <a:t>https://www.ncbi.nlm.nih.gov/sciencv/</a:t>
            </a:r>
            <a:r>
              <a:rPr lang="en-US">
                <a:ea typeface="+mn-lt"/>
                <a:cs typeface="+mn-lt"/>
              </a:rPr>
              <a:t> </a:t>
            </a:r>
          </a:p>
          <a:p>
            <a:pPr lvl="1"/>
            <a:r>
              <a:rPr lang="en-US">
                <a:cs typeface="Calibri"/>
              </a:rPr>
              <a:t>Delegate access to research administrator</a:t>
            </a:r>
          </a:p>
          <a:p>
            <a:pPr lvl="1"/>
            <a:r>
              <a:rPr lang="en-US">
                <a:cs typeface="Calibri"/>
              </a:rPr>
              <a:t>Certify documents</a:t>
            </a:r>
          </a:p>
          <a:p>
            <a:r>
              <a:rPr lang="en-US">
                <a:cs typeface="Calibri"/>
              </a:rPr>
              <a:t>Research Admin responsibilities </a:t>
            </a:r>
          </a:p>
          <a:p>
            <a:pPr lvl="1"/>
            <a:r>
              <a:rPr lang="en-US">
                <a:cs typeface="Calibri"/>
              </a:rPr>
              <a:t>Update </a:t>
            </a:r>
            <a:r>
              <a:rPr lang="en-US" err="1">
                <a:cs typeface="Calibri"/>
              </a:rPr>
              <a:t>biosketch</a:t>
            </a:r>
            <a:r>
              <a:rPr lang="en-US">
                <a:cs typeface="Calibri"/>
              </a:rPr>
              <a:t> and current and pending as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203C8-48D0-1427-BAD6-C6BDE6BBC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0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24269-9190-D63A-BFF4-084669BFB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Login Difficulties: Remember </a:t>
            </a:r>
            <a:br>
              <a:rPr lang="en-US"/>
            </a:br>
            <a:r>
              <a:rPr lang="en-US"/>
              <a:t>How You Login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EC75-0189-AE4C-739B-FFDC8A515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5052"/>
            <a:ext cx="75692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hlinkClick r:id="rId3"/>
              </a:rPr>
              <a:t>https://www.ncbi.nlm.nih.gov/sciencv/</a:t>
            </a:r>
            <a:r>
              <a:rPr lang="en-US"/>
              <a:t> </a:t>
            </a:r>
          </a:p>
          <a:p>
            <a:r>
              <a:rPr lang="en-US">
                <a:cs typeface="Calibri"/>
              </a:rPr>
              <a:t>Select same login option every time to find your documents</a:t>
            </a:r>
          </a:p>
          <a:p>
            <a:r>
              <a:rPr lang="en-US" b="1">
                <a:cs typeface="Calibri"/>
              </a:rPr>
              <a:t>Tip: </a:t>
            </a:r>
            <a:r>
              <a:rPr lang="en-US">
                <a:cs typeface="Calibri"/>
              </a:rPr>
              <a:t>Write down or note if your PI tells you how they log in so you can help them remember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C3650-CC1E-BC36-0036-B46FCA920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B00D29F3-43EF-A395-69B3-C1B7D0C60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418" y="0"/>
            <a:ext cx="3527483" cy="6858000"/>
          </a:xfrm>
          <a:prstGeom prst="rect">
            <a:avLst/>
          </a:prstGeom>
        </p:spPr>
      </p:pic>
      <p:pic>
        <p:nvPicPr>
          <p:cNvPr id="6" name="Picture 5" descr="A screenshot of a log in&#10;&#10;Description automatically generated">
            <a:extLst>
              <a:ext uri="{FF2B5EF4-FFF2-40B4-BE49-F238E27FC236}">
                <a16:creationId xmlns:a16="http://schemas.microsoft.com/office/drawing/2014/main" id="{AC848C6A-18C5-0AF8-2382-3C51A485D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5740" y="4132580"/>
            <a:ext cx="3774440" cy="261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763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24269-9190-D63A-BFF4-084669BFB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Login Difficulties: Using NSF Login</a:t>
            </a: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EC75-0189-AE4C-739B-FFDC8A515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5052"/>
            <a:ext cx="75692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The NSF login option will take the user to the NSF website to login</a:t>
            </a:r>
          </a:p>
          <a:p>
            <a:r>
              <a:rPr lang="en-US">
                <a:cs typeface="Calibri"/>
              </a:rPr>
              <a:t>The user will need to navigate themselves back to: </a:t>
            </a:r>
            <a:r>
              <a:rPr lang="en-US">
                <a:cs typeface="Calibri"/>
                <a:hlinkClick r:id="rId3"/>
              </a:rPr>
              <a:t>https://www.ncbi.nlm.nih.gov/sciencv/</a:t>
            </a:r>
            <a:r>
              <a:rPr lang="en-US">
                <a:cs typeface="Calibri"/>
              </a:rPr>
              <a:t> 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C3650-CC1E-BC36-0036-B46FCA920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A screenshot of a log in&#10;&#10;Description automatically generated">
            <a:extLst>
              <a:ext uri="{FF2B5EF4-FFF2-40B4-BE49-F238E27FC236}">
                <a16:creationId xmlns:a16="http://schemas.microsoft.com/office/drawing/2014/main" id="{8CA282EC-8B85-2168-3C8C-1CFB88927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065" y="3780155"/>
            <a:ext cx="3774440" cy="261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55F47-1BFD-BC73-5077-78B90871E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Delegating Access to RAs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8F303-CB75-9360-D628-A8385BE2F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2EAC2-9E12-D24E-A43E-167AF2DE3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FFEFC5A-CAA7-247F-968E-2C276F1D2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77458"/>
            <a:ext cx="6800850" cy="435086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03B342BB-217C-CE93-17AC-5A7CD84CAFC7}"/>
              </a:ext>
            </a:extLst>
          </p:cNvPr>
          <p:cNvSpPr/>
          <p:nvPr/>
        </p:nvSpPr>
        <p:spPr>
          <a:xfrm>
            <a:off x="7781925" y="3962399"/>
            <a:ext cx="723900" cy="33337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007D2F-E588-6F38-00C7-D83A638F8764}"/>
              </a:ext>
            </a:extLst>
          </p:cNvPr>
          <p:cNvSpPr txBox="1"/>
          <p:nvPr/>
        </p:nvSpPr>
        <p:spPr>
          <a:xfrm>
            <a:off x="8705850" y="3695700"/>
            <a:ext cx="203835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The PI needs to delegate, department admins CANNOT add themselves.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9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3873-324F-11DB-BF26-50E52585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Delegating Access to 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137EA-37D2-AA00-A502-E6EF9FF82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Delegation can be given across departments and there is no limit as to the number of delegates that can be added</a:t>
            </a:r>
          </a:p>
          <a:p>
            <a:r>
              <a:rPr lang="en-US" sz="2400">
                <a:ea typeface="Calibri"/>
                <a:cs typeface="Calibri"/>
                <a:hlinkClick r:id="rId3"/>
              </a:rPr>
              <a:t>https://www.ncbi.nlm.nih.gov/sciencv/</a:t>
            </a:r>
            <a:r>
              <a:rPr lang="en-US" sz="2400">
                <a:ea typeface="Calibri"/>
                <a:cs typeface="Calibri"/>
              </a:rPr>
              <a:t> </a:t>
            </a:r>
            <a:endParaRPr lang="en-US">
              <a:ea typeface="Calibri"/>
              <a:cs typeface="Calibri"/>
            </a:endParaRPr>
          </a:p>
          <a:p>
            <a:r>
              <a:rPr lang="en-US" sz="2400">
                <a:ea typeface="+mn-lt"/>
                <a:cs typeface="+mn-lt"/>
              </a:rPr>
              <a:t>^^live demo</a:t>
            </a:r>
          </a:p>
          <a:p>
            <a:r>
              <a:rPr lang="en-US">
                <a:highlight>
                  <a:srgbClr val="FFFF00"/>
                </a:highlight>
                <a:ea typeface="+mn-lt"/>
                <a:cs typeface="+mn-lt"/>
                <a:hlinkClick r:id="rId4"/>
              </a:rPr>
              <a:t>https://uwmadison.app.box.com/file/1674667306851</a:t>
            </a:r>
            <a:endParaRPr lang="en-US">
              <a:highlight>
                <a:srgbClr val="FFFF00"/>
              </a:highlight>
              <a:ea typeface="+mn-lt"/>
              <a:cs typeface="+mn-lt"/>
            </a:endParaRPr>
          </a:p>
          <a:p>
            <a:r>
              <a:rPr lang="en-US">
                <a:highlight>
                  <a:srgbClr val="FFFF00"/>
                </a:highlight>
                <a:ea typeface="Calibri"/>
                <a:cs typeface="Calibri"/>
              </a:rPr>
              <a:t>^^how-to also printed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08757-4CC8-4690-2077-C611CBDCE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75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3873-324F-11DB-BF26-50E52585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137EA-37D2-AA00-A502-E6EF9FF82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Find your Dean's Office and Departmental Research Administration contacts: </a:t>
            </a:r>
            <a:r>
              <a:rPr lang="en-US">
                <a:ea typeface="+mn-lt"/>
                <a:cs typeface="+mn-lt"/>
                <a:hlinkClick r:id="rId3"/>
              </a:rPr>
              <a:t>https://rsp.wisc.edu/ResearchContact/</a:t>
            </a: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08757-4CC8-4690-2077-C611CBDCE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970674C-6DC5-0E79-97B3-A549DBB9C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042973"/>
            <a:ext cx="6096000" cy="2734203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820FD538-E6D7-8126-19F5-0395555DD9F1}"/>
              </a:ext>
            </a:extLst>
          </p:cNvPr>
          <p:cNvSpPr/>
          <p:nvPr/>
        </p:nvSpPr>
        <p:spPr>
          <a:xfrm>
            <a:off x="6410325" y="4505325"/>
            <a:ext cx="895350" cy="2667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1D0F76-619E-82BF-5D0A-4873B96C1FF3}"/>
              </a:ext>
            </a:extLst>
          </p:cNvPr>
          <p:cNvSpPr txBox="1"/>
          <p:nvPr/>
        </p:nvSpPr>
        <p:spPr>
          <a:xfrm>
            <a:off x="7391399" y="4324349"/>
            <a:ext cx="33051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Best to search generally e.g. "Mechanical" or "Center"</a:t>
            </a:r>
          </a:p>
        </p:txBody>
      </p:sp>
    </p:spTree>
    <p:extLst>
      <p:ext uri="{BB962C8B-B14F-4D97-AF65-F5344CB8AC3E}">
        <p14:creationId xmlns:p14="http://schemas.microsoft.com/office/powerpoint/2010/main" val="139847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5231-47F8-1963-E7ED-6FE280FD0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the NOFO for Proposal First!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ACE8D-0A69-9473-7B95-608217D91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48900" cy="4360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REMINDER: Review NOFO to determine if you can use </a:t>
            </a:r>
            <a:r>
              <a:rPr lang="en-US" err="1">
                <a:cs typeface="Calibri"/>
              </a:rPr>
              <a:t>SciENcv</a:t>
            </a:r>
            <a:r>
              <a:rPr lang="en-US">
                <a:cs typeface="Calibri"/>
              </a:rPr>
              <a:t> for </a:t>
            </a:r>
            <a:r>
              <a:rPr lang="en-US" err="1">
                <a:cs typeface="Calibri"/>
              </a:rPr>
              <a:t>biosketch</a:t>
            </a:r>
            <a:r>
              <a:rPr lang="en-US">
                <a:cs typeface="Calibri"/>
              </a:rPr>
              <a:t> and current and pending documents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Some sponsors request additional information that is not captured on the common form meaning you can't use </a:t>
            </a:r>
            <a:r>
              <a:rPr lang="en-US" err="1">
                <a:cs typeface="Calibri"/>
              </a:rPr>
              <a:t>SciENcv</a:t>
            </a:r>
            <a:r>
              <a:rPr lang="en-US">
                <a:cs typeface="Calibri"/>
              </a:rPr>
              <a:t>:</a:t>
            </a:r>
          </a:p>
          <a:p>
            <a:pPr lvl="1"/>
            <a:r>
              <a:rPr lang="en-US">
                <a:cs typeface="Calibri"/>
              </a:rPr>
              <a:t>Sponsor grant contact information and address</a:t>
            </a:r>
          </a:p>
          <a:p>
            <a:pPr lvl="1"/>
            <a:r>
              <a:rPr lang="en-US">
                <a:cs typeface="Calibri"/>
              </a:rPr>
              <a:t>Effort in percentage</a:t>
            </a:r>
          </a:p>
          <a:p>
            <a:pPr lvl="1"/>
            <a:r>
              <a:rPr lang="en-US">
                <a:cs typeface="Calibri"/>
              </a:rPr>
              <a:t>Direct and indirect costs by year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A6289-4C8E-68D8-8C02-E00932960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27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26</Slides>
  <Notes>23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Custom Design</vt:lpstr>
      <vt:lpstr>PowerPoint Presentation</vt:lpstr>
      <vt:lpstr>SciENcv: PI to Research Admin – An Overview</vt:lpstr>
      <vt:lpstr>With SciENcv PI’s are more involved</vt:lpstr>
      <vt:lpstr>Login Difficulties: Remember  How You Login</vt:lpstr>
      <vt:lpstr>Login Difficulties: Using NSF Login</vt:lpstr>
      <vt:lpstr>Delegating Access to RAs</vt:lpstr>
      <vt:lpstr>Delegating Access to RAs</vt:lpstr>
      <vt:lpstr>Finding Contacts</vt:lpstr>
      <vt:lpstr>Review the NOFO for Proposal First!</vt:lpstr>
      <vt:lpstr>Other Support in SciENcv</vt:lpstr>
      <vt:lpstr>Biosketch</vt:lpstr>
      <vt:lpstr>Biosketch – Synergystic Activities</vt:lpstr>
      <vt:lpstr>Current and Pending Support</vt:lpstr>
      <vt:lpstr>Current and Pending Support</vt:lpstr>
      <vt:lpstr>SciENcv Help Text for Questions</vt:lpstr>
      <vt:lpstr>Certification Statement</vt:lpstr>
      <vt:lpstr>ORCID ID Connection</vt:lpstr>
      <vt:lpstr>ORCID ID Connection – 2 Ways to Connect</vt:lpstr>
      <vt:lpstr>ORCID ID Connection</vt:lpstr>
      <vt:lpstr>Products – ORCID ID and My Bibliography</vt:lpstr>
      <vt:lpstr>My Bibliography  - Accessing PI Citations</vt:lpstr>
      <vt:lpstr>My Bibliography – Manually Adding Citations</vt:lpstr>
      <vt:lpstr>My Bibliography  - Download Citations</vt:lpstr>
      <vt:lpstr>My Bibliography  - Download Citations</vt:lpstr>
      <vt:lpstr>NIH – What Should We Expect?</vt:lpstr>
      <vt:lpstr>Questions?</vt:lpstr>
    </vt:vector>
  </TitlesOfParts>
  <Company>UW-Madison - Research and Sponsored Programs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Hebl</dc:creator>
  <cp:revision>18</cp:revision>
  <dcterms:created xsi:type="dcterms:W3CDTF">2017-07-11T15:13:22Z</dcterms:created>
  <dcterms:modified xsi:type="dcterms:W3CDTF">2024-11-06T21:35:16Z</dcterms:modified>
</cp:coreProperties>
</file>